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0" r:id="rId13"/>
    <p:sldId id="277" r:id="rId14"/>
    <p:sldId id="279" r:id="rId15"/>
    <p:sldId id="270" r:id="rId16"/>
    <p:sldId id="267" r:id="rId17"/>
    <p:sldId id="268" r:id="rId18"/>
    <p:sldId id="269" r:id="rId19"/>
    <p:sldId id="272" r:id="rId20"/>
    <p:sldId id="273" r:id="rId21"/>
    <p:sldId id="274" r:id="rId22"/>
    <p:sldId id="275" r:id="rId23"/>
    <p:sldId id="276" r:id="rId24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CEF510-3579-40F6-9EB4-82C5B8151BDF}" v="1" dt="2023-08-24T01:39:21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on Webb" userId="9e7df643f9e1dd1e" providerId="LiveId" clId="{4BCEF510-3579-40F6-9EB4-82C5B8151BDF}"/>
    <pc:docChg chg="modSld">
      <pc:chgData name="Shannon Webb" userId="9e7df643f9e1dd1e" providerId="LiveId" clId="{4BCEF510-3579-40F6-9EB4-82C5B8151BDF}" dt="2020-11-12T20:00:16.065" v="1" actId="20577"/>
      <pc:docMkLst>
        <pc:docMk/>
      </pc:docMkLst>
      <pc:sldChg chg="modSp mod">
        <pc:chgData name="Shannon Webb" userId="9e7df643f9e1dd1e" providerId="LiveId" clId="{4BCEF510-3579-40F6-9EB4-82C5B8151BDF}" dt="2020-11-12T20:00:16.065" v="1" actId="20577"/>
        <pc:sldMkLst>
          <pc:docMk/>
          <pc:sldMk cId="3116812391" sldId="261"/>
        </pc:sldMkLst>
        <pc:spChg chg="mod">
          <ac:chgData name="Shannon Webb" userId="9e7df643f9e1dd1e" providerId="LiveId" clId="{4BCEF510-3579-40F6-9EB4-82C5B8151BDF}" dt="2020-11-12T20:00:16.065" v="1" actId="20577"/>
          <ac:spMkLst>
            <pc:docMk/>
            <pc:sldMk cId="3116812391" sldId="261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302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486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053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771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068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150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54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1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0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871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57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B29C1-1EC9-4AAB-A826-FBDD7A46FFA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02D117E-DDDE-4883-B742-A1B08D5C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8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Partners with Business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Coworker Support Training </a:t>
            </a:r>
          </a:p>
        </p:txBody>
      </p:sp>
    </p:spTree>
    <p:extLst>
      <p:ext uri="{BB962C8B-B14F-4D97-AF65-F5344CB8AC3E}">
        <p14:creationId xmlns:p14="http://schemas.microsoft.com/office/powerpoint/2010/main" val="125451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 of the Supported Employment Agency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764" y="1659118"/>
            <a:ext cx="10284643" cy="4392889"/>
          </a:xfrm>
        </p:spPr>
        <p:txBody>
          <a:bodyPr>
            <a:normAutofit/>
          </a:bodyPr>
          <a:lstStyle/>
          <a:p>
            <a:r>
              <a:rPr lang="en-US" dirty="0"/>
              <a:t>Identify support needs of the Supported Employee (i.e. Job Support Assessment) </a:t>
            </a:r>
          </a:p>
          <a:p>
            <a:r>
              <a:rPr lang="en-US" dirty="0"/>
              <a:t>Assist the Employer to identify possible supervisors/coworkers to provide supports</a:t>
            </a:r>
          </a:p>
          <a:p>
            <a:r>
              <a:rPr lang="en-US" dirty="0"/>
              <a:t>Conduct background checks on possible supervisors/coworkers who may provide supports </a:t>
            </a:r>
          </a:p>
          <a:p>
            <a:r>
              <a:rPr lang="en-US" dirty="0"/>
              <a:t>Keep details of the background checks confidential</a:t>
            </a:r>
          </a:p>
          <a:p>
            <a:r>
              <a:rPr lang="en-US" dirty="0"/>
              <a:t>Develop and share a Partners with Business Employee Profile for the Supported Employee and the Employer</a:t>
            </a:r>
          </a:p>
          <a:p>
            <a:r>
              <a:rPr lang="en-US" dirty="0"/>
              <a:t>Provide initial Partners with Business training to supervisors/coworkers </a:t>
            </a:r>
          </a:p>
        </p:txBody>
      </p:sp>
    </p:spTree>
    <p:extLst>
      <p:ext uri="{BB962C8B-B14F-4D97-AF65-F5344CB8AC3E}">
        <p14:creationId xmlns:p14="http://schemas.microsoft.com/office/powerpoint/2010/main" val="3263910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Best Practices to Support Independence at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Understand what </a:t>
            </a:r>
            <a:r>
              <a:rPr lang="en-US" b="1" dirty="0"/>
              <a:t>motivates</a:t>
            </a:r>
            <a:r>
              <a:rPr lang="en-US" dirty="0"/>
              <a:t> the worker</a:t>
            </a:r>
          </a:p>
          <a:p>
            <a:r>
              <a:rPr lang="en-US" dirty="0"/>
              <a:t>Understand the </a:t>
            </a:r>
            <a:r>
              <a:rPr lang="en-US" b="1" dirty="0"/>
              <a:t>learning style </a:t>
            </a:r>
            <a:r>
              <a:rPr lang="en-US" dirty="0"/>
              <a:t>of the worker</a:t>
            </a:r>
          </a:p>
          <a:p>
            <a:r>
              <a:rPr lang="en-US" b="1" dirty="0"/>
              <a:t>Reinforce</a:t>
            </a:r>
            <a:r>
              <a:rPr lang="en-US" dirty="0"/>
              <a:t> the worker in ways that matter to him/her</a:t>
            </a:r>
          </a:p>
          <a:p>
            <a:r>
              <a:rPr lang="en-US" dirty="0"/>
              <a:t>Use the least intrusive methods for support - provide </a:t>
            </a:r>
            <a:r>
              <a:rPr lang="en-US" b="1" dirty="0"/>
              <a:t>prompts and assistance </a:t>
            </a:r>
            <a:r>
              <a:rPr lang="en-US" dirty="0"/>
              <a:t>only when needed (avoid enabling, hovering or over supporting)</a:t>
            </a:r>
          </a:p>
          <a:p>
            <a:r>
              <a:rPr lang="en-US" b="1" dirty="0"/>
              <a:t>Adapt</a:t>
            </a:r>
            <a:r>
              <a:rPr lang="en-US" dirty="0"/>
              <a:t> worksites and tasks. (e.g. rearrange work space or task order to improve flow, color-code objects, create visual aids or tasks list, be creative!)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310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 of the Supported Employment Agency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Assist with transition from job coaching to paid coworker supports</a:t>
            </a:r>
          </a:p>
          <a:p>
            <a:r>
              <a:rPr lang="en-US" dirty="0"/>
              <a:t>Provide monthly check in/follow along services to evaluate progress and address concerns</a:t>
            </a:r>
          </a:p>
          <a:p>
            <a:r>
              <a:rPr lang="en-US" dirty="0"/>
              <a:t>Obtain and process monthly invoice/progress report from Employer</a:t>
            </a:r>
          </a:p>
          <a:p>
            <a:r>
              <a:rPr lang="en-US" dirty="0"/>
              <a:t>Review agreement with Employer every 6 months</a:t>
            </a:r>
          </a:p>
          <a:p>
            <a:r>
              <a:rPr lang="en-US" dirty="0"/>
              <a:t>Renew agreement annually with Employer</a:t>
            </a:r>
          </a:p>
          <a:p>
            <a:r>
              <a:rPr lang="en-US" dirty="0"/>
              <a:t>Submit necessary reports to funder of Supported Employment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02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Best Practices to Support Independence at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795398"/>
          </a:xfrm>
        </p:spPr>
        <p:txBody>
          <a:bodyPr/>
          <a:lstStyle/>
          <a:p>
            <a:r>
              <a:rPr lang="en-US" dirty="0"/>
              <a:t>Give the worker time to learn and adapt to new tasks and expectations</a:t>
            </a:r>
          </a:p>
          <a:p>
            <a:r>
              <a:rPr lang="en-US" dirty="0"/>
              <a:t>If teaching new tasks, model the task first, do it together, then observe the worker doing it to determine where they might need additional support to learn all the steps. </a:t>
            </a:r>
          </a:p>
          <a:p>
            <a:r>
              <a:rPr lang="en-US" dirty="0"/>
              <a:t>If the worker makes errors, give clear and constructive feedback. Demonstrate/model how the task should be done. </a:t>
            </a:r>
          </a:p>
        </p:txBody>
      </p:sp>
    </p:spTree>
    <p:extLst>
      <p:ext uri="{BB962C8B-B14F-4D97-AF65-F5344CB8AC3E}">
        <p14:creationId xmlns:p14="http://schemas.microsoft.com/office/powerpoint/2010/main" val="4243324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Best Practices to Support Independence at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people need support with ‘soft skills’ such as cooperation, flexibility, work initiative, accountability, following direction, communication. </a:t>
            </a:r>
          </a:p>
          <a:p>
            <a:r>
              <a:rPr lang="en-US" dirty="0"/>
              <a:t>Ways to foster soft skills are through reminders, role playing/talking through examples, and modeling </a:t>
            </a:r>
          </a:p>
          <a:p>
            <a:r>
              <a:rPr lang="en-US" dirty="0"/>
              <a:t>Behavior is a form of communication. Some people may not be able to verbally express when they are stressed out, confused, tired or overwhelmed. </a:t>
            </a:r>
          </a:p>
        </p:txBody>
      </p:sp>
    </p:spTree>
    <p:extLst>
      <p:ext uri="{BB962C8B-B14F-4D97-AF65-F5344CB8AC3E}">
        <p14:creationId xmlns:p14="http://schemas.microsoft.com/office/powerpoint/2010/main" val="3452459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 [Supported Employee’s Name]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Give a short introduction about the supported employee – name, interests, employment background, specific talents and skills</a:t>
            </a:r>
          </a:p>
          <a:p>
            <a:r>
              <a:rPr lang="en-US" i="1" dirty="0"/>
              <a:t>Include a photo of the person</a:t>
            </a:r>
          </a:p>
        </p:txBody>
      </p:sp>
    </p:spTree>
    <p:extLst>
      <p:ext uri="{BB962C8B-B14F-4D97-AF65-F5344CB8AC3E}">
        <p14:creationId xmlns:p14="http://schemas.microsoft.com/office/powerpoint/2010/main" val="3829332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[Name]’s Support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Provide details about the support plan you have developed with the employer</a:t>
            </a:r>
          </a:p>
        </p:txBody>
      </p:sp>
    </p:spTree>
    <p:extLst>
      <p:ext uri="{BB962C8B-B14F-4D97-AF65-F5344CB8AC3E}">
        <p14:creationId xmlns:p14="http://schemas.microsoft.com/office/powerpoint/2010/main" val="413744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[Name]’s Communication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03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[Name]’s Learning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06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When to Contact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when the employer should contact your agency. This may be different for each Partners with Business employer. </a:t>
            </a:r>
          </a:p>
        </p:txBody>
      </p:sp>
    </p:spTree>
    <p:extLst>
      <p:ext uri="{BB962C8B-B14F-4D97-AF65-F5344CB8AC3E}">
        <p14:creationId xmlns:p14="http://schemas.microsoft.com/office/powerpoint/2010/main" val="93588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Training Outline	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108" y="1690687"/>
            <a:ext cx="10401692" cy="44862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dirty="0"/>
              <a:t>Supported Employment Overview 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Overview of Partners with Business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Role of Supported Employment Agency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Best Practices for Coaching to Promote Independence and Good Work Performance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Worker Specific Information: Support plan, Communication and Learning style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Contact for SE Agency and Back Up Plan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Monthly Invoice and Progress Reporting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068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Contact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your agency contact info</a:t>
            </a:r>
          </a:p>
        </p:txBody>
      </p:sp>
    </p:spTree>
    <p:extLst>
      <p:ext uri="{BB962C8B-B14F-4D97-AF65-F5344CB8AC3E}">
        <p14:creationId xmlns:p14="http://schemas.microsoft.com/office/powerpoint/2010/main" val="1994594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 Up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back up plan in place</a:t>
            </a:r>
          </a:p>
        </p:txBody>
      </p:sp>
    </p:spTree>
    <p:extLst>
      <p:ext uri="{BB962C8B-B14F-4D97-AF65-F5344CB8AC3E}">
        <p14:creationId xmlns:p14="http://schemas.microsoft.com/office/powerpoint/2010/main" val="537965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Monthly Invoice and 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step by step instructions on the invoicing and progress reporting process you have negotiated with the employer</a:t>
            </a:r>
          </a:p>
        </p:txBody>
      </p:sp>
    </p:spTree>
    <p:extLst>
      <p:ext uri="{BB962C8B-B14F-4D97-AF65-F5344CB8AC3E}">
        <p14:creationId xmlns:p14="http://schemas.microsoft.com/office/powerpoint/2010/main" val="403423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 for being a Partners with Business employer!</a:t>
            </a:r>
          </a:p>
        </p:txBody>
      </p:sp>
    </p:spTree>
    <p:extLst>
      <p:ext uri="{BB962C8B-B14F-4D97-AF65-F5344CB8AC3E}">
        <p14:creationId xmlns:p14="http://schemas.microsoft.com/office/powerpoint/2010/main" val="242555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Supported Employment?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70" y="1583703"/>
            <a:ext cx="9603275" cy="388264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Supported Employment began in early 1970’s during the Independent Living movement </a:t>
            </a:r>
          </a:p>
          <a:p>
            <a:r>
              <a:rPr lang="en-US" dirty="0"/>
              <a:t>Supported Employment is defined in federal legislation </a:t>
            </a:r>
          </a:p>
          <a:p>
            <a:pPr lvl="0"/>
            <a:r>
              <a:rPr lang="en-US" dirty="0"/>
              <a:t>Supported Employment involves publicly funded services that help people with the most significant disabilities to find and maintain community, integrated employment </a:t>
            </a:r>
          </a:p>
          <a:p>
            <a:pPr lvl="0"/>
            <a:r>
              <a:rPr lang="en-US" dirty="0"/>
              <a:t>Types of Supported Employment services include: assessment, job development, and job coaching</a:t>
            </a:r>
          </a:p>
        </p:txBody>
      </p:sp>
    </p:spTree>
    <p:extLst>
      <p:ext uri="{BB962C8B-B14F-4D97-AF65-F5344CB8AC3E}">
        <p14:creationId xmlns:p14="http://schemas.microsoft.com/office/powerpoint/2010/main" val="67787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Supported Employment Values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70" y="1687398"/>
            <a:ext cx="9603275" cy="37789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People with disabilities….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Can work in the community, no matter how significant their disabilities, with the right job match and the right support.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Have the right to earn a prevailing wage (at least minimum wage or more).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Should be given opportunities to advance in employment.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Should receive the same supervision and supports from their bosses and coworkers at work as their peers without disabilities.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Can learn complex tasks with positive support and coaching.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Should be welcomed at work and supported to make meaningful connections with coworkers. 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0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Supported Employment Best Practices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70" y="1640264"/>
            <a:ext cx="9603275" cy="38260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Gaining an understanding a person’s unique skills, interests and abilities</a:t>
            </a:r>
          </a:p>
          <a:p>
            <a:r>
              <a:rPr lang="en-US" dirty="0"/>
              <a:t>Matching these skills and interests to the right job in the community</a:t>
            </a:r>
          </a:p>
          <a:p>
            <a:r>
              <a:rPr lang="en-US" dirty="0"/>
              <a:t>Being a resource to employers on how to successfully employ and interact with people with disabilities </a:t>
            </a:r>
          </a:p>
          <a:p>
            <a:r>
              <a:rPr lang="en-US" dirty="0"/>
              <a:t>Cultivating natural supports at work with supervisors and coworkers </a:t>
            </a:r>
          </a:p>
          <a:p>
            <a:r>
              <a:rPr lang="en-US" dirty="0"/>
              <a:t>Using positive instructional techniques to help a person learn tasks and gain independence</a:t>
            </a:r>
          </a:p>
          <a:p>
            <a:r>
              <a:rPr lang="en-US" dirty="0"/>
              <a:t>Fading formal job coaching supports over time as a person gains independence at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6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</a:t>
            </a:r>
            <a:r>
              <a:rPr lang="en-US" b="1"/>
              <a:t>Are Coworker </a:t>
            </a:r>
            <a:r>
              <a:rPr lang="en-US" b="1" dirty="0"/>
              <a:t>Supports?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70" y="1602557"/>
            <a:ext cx="9603275" cy="38637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Designated coworker(s) provide extra help to a worker with disabilities so they can be successful on the job, rather than having a job coach from a supported employment agency.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employer signs a Partners with Business agreement and is reimbursed for the costs of providing the formal support.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supported employment agency checks in with the employer and coworkers once a month to evaluate progress and determine if changes are needed. </a:t>
            </a:r>
          </a:p>
        </p:txBody>
      </p:sp>
    </p:spTree>
    <p:extLst>
      <p:ext uri="{BB962C8B-B14F-4D97-AF65-F5344CB8AC3E}">
        <p14:creationId xmlns:p14="http://schemas.microsoft.com/office/powerpoint/2010/main" val="311681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Does Partners With Business Cover?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70" y="1536569"/>
            <a:ext cx="9603275" cy="39297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Supports that would otherwise be provided by a supported employment job coach.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Support that a job coach typically provides can include:</a:t>
            </a:r>
          </a:p>
          <a:p>
            <a:pPr lvl="1"/>
            <a:r>
              <a:rPr lang="en-US" dirty="0"/>
              <a:t>Teaching specific job tasks and skills</a:t>
            </a:r>
          </a:p>
          <a:p>
            <a:pPr lvl="1"/>
            <a:r>
              <a:rPr lang="en-US" dirty="0"/>
              <a:t>Supervision or direct assistance to complete specific job tasks</a:t>
            </a:r>
          </a:p>
          <a:p>
            <a:pPr lvl="1"/>
            <a:r>
              <a:rPr lang="en-US" dirty="0"/>
              <a:t>Quality checks</a:t>
            </a:r>
          </a:p>
          <a:p>
            <a:pPr lvl="1"/>
            <a:r>
              <a:rPr lang="en-US" dirty="0"/>
              <a:t>Redirection and reminders</a:t>
            </a:r>
          </a:p>
          <a:p>
            <a:pPr lvl="1"/>
            <a:r>
              <a:rPr lang="en-US" dirty="0"/>
              <a:t>Social or emotional support </a:t>
            </a:r>
          </a:p>
          <a:p>
            <a:pPr lvl="1"/>
            <a:r>
              <a:rPr lang="en-US" dirty="0"/>
              <a:t>Problem solving</a:t>
            </a:r>
          </a:p>
          <a:p>
            <a:pPr lvl="1"/>
            <a:r>
              <a:rPr lang="en-US" dirty="0"/>
              <a:t>Monitoring health and safety</a:t>
            </a:r>
          </a:p>
        </p:txBody>
      </p:sp>
    </p:spTree>
    <p:extLst>
      <p:ext uri="{BB962C8B-B14F-4D97-AF65-F5344CB8AC3E}">
        <p14:creationId xmlns:p14="http://schemas.microsoft.com/office/powerpoint/2010/main" val="122800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Doesn’t Partners with Business Cover?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Natural supports that have already been negotiated with the employer that are provided through coworkers and supervisors or supervisory/coworker supports rendered as a normal part of the business setting that would otherwise be provided to an employee without a disability.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4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 b="1" dirty="0"/>
              <a:t>What are the Expected Outcomes of Partners With Business?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129166" y="2009655"/>
            <a:ext cx="4645152" cy="801943"/>
          </a:xfrm>
        </p:spPr>
        <p:txBody>
          <a:bodyPr/>
          <a:lstStyle/>
          <a:p>
            <a:r>
              <a:rPr lang="en-US" dirty="0"/>
              <a:t>For the Worker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Success and Satisfaction on the job</a:t>
            </a:r>
          </a:p>
          <a:p>
            <a:r>
              <a:rPr lang="en-US" dirty="0"/>
              <a:t>Integration and inclusion at work</a:t>
            </a:r>
          </a:p>
          <a:p>
            <a:r>
              <a:rPr lang="en-US" dirty="0"/>
              <a:t>Independence to the greatest extent possible </a:t>
            </a:r>
          </a:p>
          <a:p>
            <a:r>
              <a:rPr lang="en-US" dirty="0"/>
              <a:t>Fading supports as independence grows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1675" y="2009508"/>
            <a:ext cx="4645152" cy="802237"/>
          </a:xfrm>
        </p:spPr>
        <p:txBody>
          <a:bodyPr/>
          <a:lstStyle/>
          <a:p>
            <a:r>
              <a:rPr lang="en-US" dirty="0"/>
              <a:t>For the Employer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1675" y="2974448"/>
            <a:ext cx="4645152" cy="29682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Direct supervision and oversight</a:t>
            </a:r>
          </a:p>
          <a:p>
            <a:r>
              <a:rPr lang="en-US" dirty="0"/>
              <a:t>Satisfaction with the worker</a:t>
            </a:r>
          </a:p>
          <a:p>
            <a:r>
              <a:rPr lang="en-US" dirty="0"/>
              <a:t>Understanding how to support the worker’s success</a:t>
            </a:r>
          </a:p>
          <a:p>
            <a:r>
              <a:rPr lang="en-US" dirty="0"/>
              <a:t>Support and back up from the Supported Employment Agency when requested</a:t>
            </a:r>
          </a:p>
          <a:p>
            <a:r>
              <a:rPr lang="en-US" dirty="0"/>
              <a:t>Long term, committed employee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0467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17954</TotalTime>
  <Words>1086</Words>
  <Application>Microsoft Office PowerPoint</Application>
  <PresentationFormat>Widescreen</PresentationFormat>
  <Paragraphs>106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Century Gothic</vt:lpstr>
      <vt:lpstr>Gallery</vt:lpstr>
      <vt:lpstr>Partners with Business </vt:lpstr>
      <vt:lpstr>Training Outline  </vt:lpstr>
      <vt:lpstr>What is Supported Employment? </vt:lpstr>
      <vt:lpstr>Supported Employment Values </vt:lpstr>
      <vt:lpstr>Supported Employment Best Practices </vt:lpstr>
      <vt:lpstr>What Are Coworker Supports?</vt:lpstr>
      <vt:lpstr>What Does Partners With Business Cover? </vt:lpstr>
      <vt:lpstr>What Doesn’t Partners with Business Cover? </vt:lpstr>
      <vt:lpstr>What are the Expected Outcomes of Partners With Business? </vt:lpstr>
      <vt:lpstr>Role of the Supported Employment Agency</vt:lpstr>
      <vt:lpstr>Best Practices to Support Independence at Work</vt:lpstr>
      <vt:lpstr>Role of the Supported Employment Agency - Continued</vt:lpstr>
      <vt:lpstr>Best Practices to Support Independence at Work </vt:lpstr>
      <vt:lpstr>Best Practices to Support Independence at Work</vt:lpstr>
      <vt:lpstr>Meet [Supported Employee’s Name]</vt:lpstr>
      <vt:lpstr>[Name]’s Support plan</vt:lpstr>
      <vt:lpstr>[Name]’s Communication Style</vt:lpstr>
      <vt:lpstr>[Name]’s Learning Style</vt:lpstr>
      <vt:lpstr>When to Contact Us</vt:lpstr>
      <vt:lpstr>How to Contact Us</vt:lpstr>
      <vt:lpstr>Back Up Plan</vt:lpstr>
      <vt:lpstr>Monthly Invoice and Progress Report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 with Business</dc:title>
  <dc:creator>Shannon Webb</dc:creator>
  <cp:lastModifiedBy>Shannon Webb</cp:lastModifiedBy>
  <cp:revision>24</cp:revision>
  <cp:lastPrinted>2019-05-20T20:45:30Z</cp:lastPrinted>
  <dcterms:created xsi:type="dcterms:W3CDTF">2017-05-22T18:59:26Z</dcterms:created>
  <dcterms:modified xsi:type="dcterms:W3CDTF">2023-08-24T01:39:29Z</dcterms:modified>
</cp:coreProperties>
</file>