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8" r:id="rId3"/>
    <p:sldId id="257" r:id="rId4"/>
    <p:sldId id="259" r:id="rId5"/>
    <p:sldId id="260" r:id="rId6"/>
    <p:sldId id="261" r:id="rId7"/>
    <p:sldId id="262" r:id="rId8"/>
    <p:sldId id="263" r:id="rId9"/>
    <p:sldId id="264"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55E508-3E0A-4AEE-8BA7-9AD13B30897F}">
          <p14:sldIdLst>
            <p14:sldId id="256"/>
            <p14:sldId id="258"/>
            <p14:sldId id="257"/>
            <p14:sldId id="259"/>
            <p14:sldId id="260"/>
            <p14:sldId id="261"/>
            <p14:sldId id="262"/>
            <p14:sldId id="263"/>
            <p14:sldId id="264"/>
            <p14:sldId id="266"/>
            <p14:sldId id="26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72572" autoAdjust="0"/>
  </p:normalViewPr>
  <p:slideViewPr>
    <p:cSldViewPr snapToGrid="0">
      <p:cViewPr varScale="1">
        <p:scale>
          <a:sx n="36" d="100"/>
          <a:sy n="36" d="100"/>
        </p:scale>
        <p:origin x="842" y="2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5" d="100"/>
          <a:sy n="95" d="100"/>
        </p:scale>
        <p:origin x="366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ata5.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8.svg"/><Relationship Id="rId4" Type="http://schemas.openxmlformats.org/officeDocument/2006/relationships/image" Target="../media/image18.svg"/><Relationship Id="rId9" Type="http://schemas.openxmlformats.org/officeDocument/2006/relationships/image" Target="../media/image7.png"/></Relationships>
</file>

<file path=ppt/diagrams/_rels/data7.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10" Type="http://schemas.openxmlformats.org/officeDocument/2006/relationships/image" Target="../media/image35.svg"/><Relationship Id="rId4" Type="http://schemas.openxmlformats.org/officeDocument/2006/relationships/image" Target="../media/image29.svg"/><Relationship Id="rId9" Type="http://schemas.openxmlformats.org/officeDocument/2006/relationships/image" Target="../media/image34.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5.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8.svg"/><Relationship Id="rId4" Type="http://schemas.openxmlformats.org/officeDocument/2006/relationships/image" Target="../media/image18.svg"/><Relationship Id="rId9" Type="http://schemas.openxmlformats.org/officeDocument/2006/relationships/image" Target="../media/image7.png"/></Relationships>
</file>

<file path=ppt/diagrams/_rels/drawing7.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10" Type="http://schemas.openxmlformats.org/officeDocument/2006/relationships/image" Target="../media/image35.svg"/><Relationship Id="rId4" Type="http://schemas.openxmlformats.org/officeDocument/2006/relationships/image" Target="../media/image29.svg"/><Relationship Id="rId9" Type="http://schemas.openxmlformats.org/officeDocument/2006/relationships/image" Target="../media/image34.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4BCB04-473F-4377-BF36-10C6D26BE4E2}"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8AAB33BF-CBC3-494C-8B53-CE73E3F84819}">
      <dgm:prSet/>
      <dgm:spPr/>
      <dgm:t>
        <a:bodyPr/>
        <a:lstStyle/>
        <a:p>
          <a:r>
            <a:rPr lang="en-US"/>
            <a:t>Techniques to help individuals and families self-assess their decision-making support needs</a:t>
          </a:r>
        </a:p>
      </dgm:t>
    </dgm:pt>
    <dgm:pt modelId="{9D81455C-A949-4C96-97A9-EAE1D30DA304}" type="parTrans" cxnId="{729CDBB5-63FB-4FC1-B266-90D83A88ABEC}">
      <dgm:prSet/>
      <dgm:spPr/>
      <dgm:t>
        <a:bodyPr/>
        <a:lstStyle/>
        <a:p>
          <a:endParaRPr lang="en-US"/>
        </a:p>
      </dgm:t>
    </dgm:pt>
    <dgm:pt modelId="{3B551CFF-C187-414F-B866-481800C46CB8}" type="sibTrans" cxnId="{729CDBB5-63FB-4FC1-B266-90D83A88ABEC}">
      <dgm:prSet/>
      <dgm:spPr/>
      <dgm:t>
        <a:bodyPr/>
        <a:lstStyle/>
        <a:p>
          <a:endParaRPr lang="en-US"/>
        </a:p>
      </dgm:t>
    </dgm:pt>
    <dgm:pt modelId="{15385596-47E6-4754-9A60-A0F4678F0D90}">
      <dgm:prSet/>
      <dgm:spPr/>
      <dgm:t>
        <a:bodyPr/>
        <a:lstStyle/>
        <a:p>
          <a:r>
            <a:rPr lang="en-US"/>
            <a:t>Facilitating conversations at these trigger points:</a:t>
          </a:r>
        </a:p>
      </dgm:t>
    </dgm:pt>
    <dgm:pt modelId="{C69874A1-5791-4EC6-B296-9A1166D8BD86}" type="parTrans" cxnId="{42494303-FD1F-4672-84E6-7215952D9B69}">
      <dgm:prSet/>
      <dgm:spPr/>
      <dgm:t>
        <a:bodyPr/>
        <a:lstStyle/>
        <a:p>
          <a:endParaRPr lang="en-US"/>
        </a:p>
      </dgm:t>
    </dgm:pt>
    <dgm:pt modelId="{C6710980-4F1B-4D5B-8BCB-4335901BC2F8}" type="sibTrans" cxnId="{42494303-FD1F-4672-84E6-7215952D9B69}">
      <dgm:prSet/>
      <dgm:spPr/>
      <dgm:t>
        <a:bodyPr/>
        <a:lstStyle/>
        <a:p>
          <a:endParaRPr lang="en-US"/>
        </a:p>
      </dgm:t>
    </dgm:pt>
    <dgm:pt modelId="{AA13E561-BB0E-48FE-AB88-497838CE7242}">
      <dgm:prSet/>
      <dgm:spPr/>
      <dgm:t>
        <a:bodyPr/>
        <a:lstStyle/>
        <a:p>
          <a:r>
            <a:rPr lang="en-US" dirty="0"/>
            <a:t>Advance planning before there is a concern or crisis</a:t>
          </a:r>
        </a:p>
      </dgm:t>
    </dgm:pt>
    <dgm:pt modelId="{410C80E4-2B0E-4B42-A64C-9E791DBA8AEE}" type="parTrans" cxnId="{7F5C7D49-0EB4-4210-87C6-083219486EE4}">
      <dgm:prSet/>
      <dgm:spPr/>
      <dgm:t>
        <a:bodyPr/>
        <a:lstStyle/>
        <a:p>
          <a:endParaRPr lang="en-US"/>
        </a:p>
      </dgm:t>
    </dgm:pt>
    <dgm:pt modelId="{3389C701-6EF5-4812-BC29-65450A54BCAB}" type="sibTrans" cxnId="{7F5C7D49-0EB4-4210-87C6-083219486EE4}">
      <dgm:prSet/>
      <dgm:spPr/>
      <dgm:t>
        <a:bodyPr/>
        <a:lstStyle/>
        <a:p>
          <a:endParaRPr lang="en-US"/>
        </a:p>
      </dgm:t>
    </dgm:pt>
    <dgm:pt modelId="{42D444DD-1DD1-4BCA-ABD3-A7ABAAB58B26}">
      <dgm:prSet/>
      <dgm:spPr/>
      <dgm:t>
        <a:bodyPr/>
        <a:lstStyle/>
        <a:p>
          <a:r>
            <a:rPr lang="en-US" dirty="0"/>
            <a:t>Recognizing and responding to concerns before there is a crisis</a:t>
          </a:r>
        </a:p>
      </dgm:t>
    </dgm:pt>
    <dgm:pt modelId="{FB1515B3-D81D-460F-A2A1-66D20DF97CD6}" type="parTrans" cxnId="{86DA0CED-01AA-4A46-8C45-269CEACE503D}">
      <dgm:prSet/>
      <dgm:spPr/>
      <dgm:t>
        <a:bodyPr/>
        <a:lstStyle/>
        <a:p>
          <a:endParaRPr lang="en-US"/>
        </a:p>
      </dgm:t>
    </dgm:pt>
    <dgm:pt modelId="{47F63721-4F9B-465A-8DF7-CD884AD021C6}" type="sibTrans" cxnId="{86DA0CED-01AA-4A46-8C45-269CEACE503D}">
      <dgm:prSet/>
      <dgm:spPr/>
      <dgm:t>
        <a:bodyPr/>
        <a:lstStyle/>
        <a:p>
          <a:endParaRPr lang="en-US"/>
        </a:p>
      </dgm:t>
    </dgm:pt>
    <dgm:pt modelId="{377E4748-8DA3-4A13-A1A6-B1DF4A45A142}">
      <dgm:prSet/>
      <dgm:spPr/>
      <dgm:t>
        <a:bodyPr/>
        <a:lstStyle/>
        <a:p>
          <a:r>
            <a:rPr lang="en-US" dirty="0"/>
            <a:t>Making decisions during crisis</a:t>
          </a:r>
        </a:p>
      </dgm:t>
    </dgm:pt>
    <dgm:pt modelId="{E284FA72-30DD-4707-8EBB-2E633A2D6585}" type="parTrans" cxnId="{36189D45-EE37-4DBE-8E38-57D7C4B25752}">
      <dgm:prSet/>
      <dgm:spPr/>
      <dgm:t>
        <a:bodyPr/>
        <a:lstStyle/>
        <a:p>
          <a:endParaRPr lang="en-US"/>
        </a:p>
      </dgm:t>
    </dgm:pt>
    <dgm:pt modelId="{7DB2E77E-AACC-40F4-AF8C-BC561FE7CC25}" type="sibTrans" cxnId="{36189D45-EE37-4DBE-8E38-57D7C4B25752}">
      <dgm:prSet/>
      <dgm:spPr/>
      <dgm:t>
        <a:bodyPr/>
        <a:lstStyle/>
        <a:p>
          <a:endParaRPr lang="en-US"/>
        </a:p>
      </dgm:t>
    </dgm:pt>
    <dgm:pt modelId="{970080B3-7DE1-4C5F-BFD8-580A59380995}">
      <dgm:prSet/>
      <dgm:spPr/>
      <dgm:t>
        <a:bodyPr/>
        <a:lstStyle/>
        <a:p>
          <a:r>
            <a:rPr lang="en-US" dirty="0"/>
            <a:t>Post-crisis—what do we do now?</a:t>
          </a:r>
        </a:p>
      </dgm:t>
    </dgm:pt>
    <dgm:pt modelId="{43EB6075-85C0-4455-9C5D-B131B463E609}" type="parTrans" cxnId="{D6AB4FFE-78C3-48AB-B020-E9AA6BCC5A78}">
      <dgm:prSet/>
      <dgm:spPr/>
      <dgm:t>
        <a:bodyPr/>
        <a:lstStyle/>
        <a:p>
          <a:endParaRPr lang="en-US"/>
        </a:p>
      </dgm:t>
    </dgm:pt>
    <dgm:pt modelId="{2582AD2D-06E2-482D-9077-B78C57BC2CDC}" type="sibTrans" cxnId="{D6AB4FFE-78C3-48AB-B020-E9AA6BCC5A78}">
      <dgm:prSet/>
      <dgm:spPr/>
      <dgm:t>
        <a:bodyPr/>
        <a:lstStyle/>
        <a:p>
          <a:endParaRPr lang="en-US"/>
        </a:p>
      </dgm:t>
    </dgm:pt>
    <dgm:pt modelId="{3E9FD54A-E4F3-4F31-8EFD-7D9136C8F406}" type="pres">
      <dgm:prSet presAssocID="{C94BCB04-473F-4377-BF36-10C6D26BE4E2}" presName="Name0" presStyleCnt="0">
        <dgm:presLayoutVars>
          <dgm:dir/>
          <dgm:animLvl val="lvl"/>
          <dgm:resizeHandles val="exact"/>
        </dgm:presLayoutVars>
      </dgm:prSet>
      <dgm:spPr/>
    </dgm:pt>
    <dgm:pt modelId="{A85EBF95-4019-4C18-A2A6-FE249023BDD5}" type="pres">
      <dgm:prSet presAssocID="{15385596-47E6-4754-9A60-A0F4678F0D90}" presName="boxAndChildren" presStyleCnt="0"/>
      <dgm:spPr/>
    </dgm:pt>
    <dgm:pt modelId="{5343A4DF-6EA6-4ADE-873C-E9F87F6000F7}" type="pres">
      <dgm:prSet presAssocID="{15385596-47E6-4754-9A60-A0F4678F0D90}" presName="parentTextBox" presStyleLbl="node1" presStyleIdx="0" presStyleCnt="2"/>
      <dgm:spPr/>
    </dgm:pt>
    <dgm:pt modelId="{B921A8E0-6602-4956-907D-FF544814E091}" type="pres">
      <dgm:prSet presAssocID="{15385596-47E6-4754-9A60-A0F4678F0D90}" presName="entireBox" presStyleLbl="node1" presStyleIdx="0" presStyleCnt="2"/>
      <dgm:spPr/>
    </dgm:pt>
    <dgm:pt modelId="{52343A6F-5B6C-42A6-929C-A2AAA15E3F01}" type="pres">
      <dgm:prSet presAssocID="{15385596-47E6-4754-9A60-A0F4678F0D90}" presName="descendantBox" presStyleCnt="0"/>
      <dgm:spPr/>
    </dgm:pt>
    <dgm:pt modelId="{DB4F8D9F-F7E1-4352-9B3F-FB5AA2ADF8D7}" type="pres">
      <dgm:prSet presAssocID="{AA13E561-BB0E-48FE-AB88-497838CE7242}" presName="childTextBox" presStyleLbl="fgAccFollowNode1" presStyleIdx="0" presStyleCnt="4">
        <dgm:presLayoutVars>
          <dgm:bulletEnabled val="1"/>
        </dgm:presLayoutVars>
      </dgm:prSet>
      <dgm:spPr/>
    </dgm:pt>
    <dgm:pt modelId="{A8156319-85D1-4157-BF64-D93C1CD6E907}" type="pres">
      <dgm:prSet presAssocID="{42D444DD-1DD1-4BCA-ABD3-A7ABAAB58B26}" presName="childTextBox" presStyleLbl="fgAccFollowNode1" presStyleIdx="1" presStyleCnt="4">
        <dgm:presLayoutVars>
          <dgm:bulletEnabled val="1"/>
        </dgm:presLayoutVars>
      </dgm:prSet>
      <dgm:spPr/>
    </dgm:pt>
    <dgm:pt modelId="{5C3DD023-2042-443D-9F56-0EEF98DA345F}" type="pres">
      <dgm:prSet presAssocID="{377E4748-8DA3-4A13-A1A6-B1DF4A45A142}" presName="childTextBox" presStyleLbl="fgAccFollowNode1" presStyleIdx="2" presStyleCnt="4">
        <dgm:presLayoutVars>
          <dgm:bulletEnabled val="1"/>
        </dgm:presLayoutVars>
      </dgm:prSet>
      <dgm:spPr/>
    </dgm:pt>
    <dgm:pt modelId="{90432258-D70F-46B3-A022-341FD4DF7201}" type="pres">
      <dgm:prSet presAssocID="{970080B3-7DE1-4C5F-BFD8-580A59380995}" presName="childTextBox" presStyleLbl="fgAccFollowNode1" presStyleIdx="3" presStyleCnt="4">
        <dgm:presLayoutVars>
          <dgm:bulletEnabled val="1"/>
        </dgm:presLayoutVars>
      </dgm:prSet>
      <dgm:spPr/>
    </dgm:pt>
    <dgm:pt modelId="{630FB3C4-704F-4B84-AB00-5CB2EDAE8CBA}" type="pres">
      <dgm:prSet presAssocID="{3B551CFF-C187-414F-B866-481800C46CB8}" presName="sp" presStyleCnt="0"/>
      <dgm:spPr/>
    </dgm:pt>
    <dgm:pt modelId="{997F83F4-51E7-45E8-AB45-A44B69DC7FA5}" type="pres">
      <dgm:prSet presAssocID="{8AAB33BF-CBC3-494C-8B53-CE73E3F84819}" presName="arrowAndChildren" presStyleCnt="0"/>
      <dgm:spPr/>
    </dgm:pt>
    <dgm:pt modelId="{54715D80-9CA9-4529-96DC-A359F4A47379}" type="pres">
      <dgm:prSet presAssocID="{8AAB33BF-CBC3-494C-8B53-CE73E3F84819}" presName="parentTextArrow" presStyleLbl="node1" presStyleIdx="1" presStyleCnt="2"/>
      <dgm:spPr/>
    </dgm:pt>
  </dgm:ptLst>
  <dgm:cxnLst>
    <dgm:cxn modelId="{42494303-FD1F-4672-84E6-7215952D9B69}" srcId="{C94BCB04-473F-4377-BF36-10C6D26BE4E2}" destId="{15385596-47E6-4754-9A60-A0F4678F0D90}" srcOrd="1" destOrd="0" parTransId="{C69874A1-5791-4EC6-B296-9A1166D8BD86}" sibTransId="{C6710980-4F1B-4D5B-8BCB-4335901BC2F8}"/>
    <dgm:cxn modelId="{CD7A1F1A-7174-4FBB-BC2E-2E5BCF612435}" type="presOf" srcId="{15385596-47E6-4754-9A60-A0F4678F0D90}" destId="{B921A8E0-6602-4956-907D-FF544814E091}" srcOrd="1" destOrd="0" presId="urn:microsoft.com/office/officeart/2005/8/layout/process4"/>
    <dgm:cxn modelId="{48B02431-7DD8-49BD-9B41-BD4287C2693F}" type="presOf" srcId="{970080B3-7DE1-4C5F-BFD8-580A59380995}" destId="{90432258-D70F-46B3-A022-341FD4DF7201}" srcOrd="0" destOrd="0" presId="urn:microsoft.com/office/officeart/2005/8/layout/process4"/>
    <dgm:cxn modelId="{36189D45-EE37-4DBE-8E38-57D7C4B25752}" srcId="{15385596-47E6-4754-9A60-A0F4678F0D90}" destId="{377E4748-8DA3-4A13-A1A6-B1DF4A45A142}" srcOrd="2" destOrd="0" parTransId="{E284FA72-30DD-4707-8EBB-2E633A2D6585}" sibTransId="{7DB2E77E-AACC-40F4-AF8C-BC561FE7CC25}"/>
    <dgm:cxn modelId="{7F5C7D49-0EB4-4210-87C6-083219486EE4}" srcId="{15385596-47E6-4754-9A60-A0F4678F0D90}" destId="{AA13E561-BB0E-48FE-AB88-497838CE7242}" srcOrd="0" destOrd="0" parTransId="{410C80E4-2B0E-4B42-A64C-9E791DBA8AEE}" sibTransId="{3389C701-6EF5-4812-BC29-65450A54BCAB}"/>
    <dgm:cxn modelId="{925C7174-402D-4C0B-8DF8-C210395A8BE1}" type="presOf" srcId="{377E4748-8DA3-4A13-A1A6-B1DF4A45A142}" destId="{5C3DD023-2042-443D-9F56-0EEF98DA345F}" srcOrd="0" destOrd="0" presId="urn:microsoft.com/office/officeart/2005/8/layout/process4"/>
    <dgm:cxn modelId="{92F4F49E-C550-408D-B3E0-9914073B8DF3}" type="presOf" srcId="{8AAB33BF-CBC3-494C-8B53-CE73E3F84819}" destId="{54715D80-9CA9-4529-96DC-A359F4A47379}" srcOrd="0" destOrd="0" presId="urn:microsoft.com/office/officeart/2005/8/layout/process4"/>
    <dgm:cxn modelId="{E4FC7FB1-47E2-4098-AA7B-1D300112B6E1}" type="presOf" srcId="{C94BCB04-473F-4377-BF36-10C6D26BE4E2}" destId="{3E9FD54A-E4F3-4F31-8EFD-7D9136C8F406}" srcOrd="0" destOrd="0" presId="urn:microsoft.com/office/officeart/2005/8/layout/process4"/>
    <dgm:cxn modelId="{729CDBB5-63FB-4FC1-B266-90D83A88ABEC}" srcId="{C94BCB04-473F-4377-BF36-10C6D26BE4E2}" destId="{8AAB33BF-CBC3-494C-8B53-CE73E3F84819}" srcOrd="0" destOrd="0" parTransId="{9D81455C-A949-4C96-97A9-EAE1D30DA304}" sibTransId="{3B551CFF-C187-414F-B866-481800C46CB8}"/>
    <dgm:cxn modelId="{E98CA8C2-468F-4BE9-9B81-26EB64F9A5F8}" type="presOf" srcId="{15385596-47E6-4754-9A60-A0F4678F0D90}" destId="{5343A4DF-6EA6-4ADE-873C-E9F87F6000F7}" srcOrd="0" destOrd="0" presId="urn:microsoft.com/office/officeart/2005/8/layout/process4"/>
    <dgm:cxn modelId="{71CB51CF-34FE-4E97-BF7A-BFEAA6B34874}" type="presOf" srcId="{42D444DD-1DD1-4BCA-ABD3-A7ABAAB58B26}" destId="{A8156319-85D1-4157-BF64-D93C1CD6E907}" srcOrd="0" destOrd="0" presId="urn:microsoft.com/office/officeart/2005/8/layout/process4"/>
    <dgm:cxn modelId="{96FC66DD-15E1-4C3D-BE6A-E6B34C0089F8}" type="presOf" srcId="{AA13E561-BB0E-48FE-AB88-497838CE7242}" destId="{DB4F8D9F-F7E1-4352-9B3F-FB5AA2ADF8D7}" srcOrd="0" destOrd="0" presId="urn:microsoft.com/office/officeart/2005/8/layout/process4"/>
    <dgm:cxn modelId="{86DA0CED-01AA-4A46-8C45-269CEACE503D}" srcId="{15385596-47E6-4754-9A60-A0F4678F0D90}" destId="{42D444DD-1DD1-4BCA-ABD3-A7ABAAB58B26}" srcOrd="1" destOrd="0" parTransId="{FB1515B3-D81D-460F-A2A1-66D20DF97CD6}" sibTransId="{47F63721-4F9B-465A-8DF7-CD884AD021C6}"/>
    <dgm:cxn modelId="{D6AB4FFE-78C3-48AB-B020-E9AA6BCC5A78}" srcId="{15385596-47E6-4754-9A60-A0F4678F0D90}" destId="{970080B3-7DE1-4C5F-BFD8-580A59380995}" srcOrd="3" destOrd="0" parTransId="{43EB6075-85C0-4455-9C5D-B131B463E609}" sibTransId="{2582AD2D-06E2-482D-9077-B78C57BC2CDC}"/>
    <dgm:cxn modelId="{828153D8-CE1D-4398-9985-672AF84F9B23}" type="presParOf" srcId="{3E9FD54A-E4F3-4F31-8EFD-7D9136C8F406}" destId="{A85EBF95-4019-4C18-A2A6-FE249023BDD5}" srcOrd="0" destOrd="0" presId="urn:microsoft.com/office/officeart/2005/8/layout/process4"/>
    <dgm:cxn modelId="{29B89ECE-7A91-45AD-AE0B-CDF6A49C4EDA}" type="presParOf" srcId="{A85EBF95-4019-4C18-A2A6-FE249023BDD5}" destId="{5343A4DF-6EA6-4ADE-873C-E9F87F6000F7}" srcOrd="0" destOrd="0" presId="urn:microsoft.com/office/officeart/2005/8/layout/process4"/>
    <dgm:cxn modelId="{E3CA91D2-614F-48F9-A323-78520D406ACE}" type="presParOf" srcId="{A85EBF95-4019-4C18-A2A6-FE249023BDD5}" destId="{B921A8E0-6602-4956-907D-FF544814E091}" srcOrd="1" destOrd="0" presId="urn:microsoft.com/office/officeart/2005/8/layout/process4"/>
    <dgm:cxn modelId="{649952D1-BCAD-4D4D-B50E-96C80502974E}" type="presParOf" srcId="{A85EBF95-4019-4C18-A2A6-FE249023BDD5}" destId="{52343A6F-5B6C-42A6-929C-A2AAA15E3F01}" srcOrd="2" destOrd="0" presId="urn:microsoft.com/office/officeart/2005/8/layout/process4"/>
    <dgm:cxn modelId="{812E045A-1234-4EB1-8F3D-F627E689A13A}" type="presParOf" srcId="{52343A6F-5B6C-42A6-929C-A2AAA15E3F01}" destId="{DB4F8D9F-F7E1-4352-9B3F-FB5AA2ADF8D7}" srcOrd="0" destOrd="0" presId="urn:microsoft.com/office/officeart/2005/8/layout/process4"/>
    <dgm:cxn modelId="{73B1084A-145F-44ED-BF17-5767E752D071}" type="presParOf" srcId="{52343A6F-5B6C-42A6-929C-A2AAA15E3F01}" destId="{A8156319-85D1-4157-BF64-D93C1CD6E907}" srcOrd="1" destOrd="0" presId="urn:microsoft.com/office/officeart/2005/8/layout/process4"/>
    <dgm:cxn modelId="{9EB75393-1307-4BA2-9167-5A7BD484B612}" type="presParOf" srcId="{52343A6F-5B6C-42A6-929C-A2AAA15E3F01}" destId="{5C3DD023-2042-443D-9F56-0EEF98DA345F}" srcOrd="2" destOrd="0" presId="urn:microsoft.com/office/officeart/2005/8/layout/process4"/>
    <dgm:cxn modelId="{95E822B2-F9B8-454D-B963-0D970E6DB3F6}" type="presParOf" srcId="{52343A6F-5B6C-42A6-929C-A2AAA15E3F01}" destId="{90432258-D70F-46B3-A022-341FD4DF7201}" srcOrd="3" destOrd="0" presId="urn:microsoft.com/office/officeart/2005/8/layout/process4"/>
    <dgm:cxn modelId="{0C039637-C367-4643-9E2B-730E2DAA0FD0}" type="presParOf" srcId="{3E9FD54A-E4F3-4F31-8EFD-7D9136C8F406}" destId="{630FB3C4-704F-4B84-AB00-5CB2EDAE8CBA}" srcOrd="1" destOrd="0" presId="urn:microsoft.com/office/officeart/2005/8/layout/process4"/>
    <dgm:cxn modelId="{E169E047-CB4F-4A30-B35A-0A2F60B92EA0}" type="presParOf" srcId="{3E9FD54A-E4F3-4F31-8EFD-7D9136C8F406}" destId="{997F83F4-51E7-45E8-AB45-A44B69DC7FA5}" srcOrd="2" destOrd="0" presId="urn:microsoft.com/office/officeart/2005/8/layout/process4"/>
    <dgm:cxn modelId="{A06430E9-0AA2-4FD3-9238-D3D5BBBB9653}" type="presParOf" srcId="{997F83F4-51E7-45E8-AB45-A44B69DC7FA5}" destId="{54715D80-9CA9-4529-96DC-A359F4A4737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3C7F55-3CBB-4476-9AD8-6998040200D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106A94F-D6A6-45B0-BC47-F352E1ADB5A7}">
      <dgm:prSet/>
      <dgm:spPr/>
      <dgm:t>
        <a:bodyPr/>
        <a:lstStyle/>
        <a:p>
          <a:r>
            <a:rPr lang="en-US"/>
            <a:t>What kinds of decisions does the person already make successfully?</a:t>
          </a:r>
        </a:p>
      </dgm:t>
    </dgm:pt>
    <dgm:pt modelId="{49226C8B-E7D8-49BA-9600-23420F355ACD}" type="parTrans" cxnId="{8CC38169-BC3E-4950-AD2D-C612BEEA2325}">
      <dgm:prSet/>
      <dgm:spPr/>
      <dgm:t>
        <a:bodyPr/>
        <a:lstStyle/>
        <a:p>
          <a:endParaRPr lang="en-US"/>
        </a:p>
      </dgm:t>
    </dgm:pt>
    <dgm:pt modelId="{8B7BA727-3580-4459-BE51-EFE24BB11CEE}" type="sibTrans" cxnId="{8CC38169-BC3E-4950-AD2D-C612BEEA2325}">
      <dgm:prSet/>
      <dgm:spPr/>
      <dgm:t>
        <a:bodyPr/>
        <a:lstStyle/>
        <a:p>
          <a:endParaRPr lang="en-US"/>
        </a:p>
      </dgm:t>
    </dgm:pt>
    <dgm:pt modelId="{2FDE88AA-62CD-43C5-8FD9-FFC129946F29}">
      <dgm:prSet/>
      <dgm:spPr/>
      <dgm:t>
        <a:bodyPr/>
        <a:lstStyle/>
        <a:p>
          <a:r>
            <a:rPr lang="en-US"/>
            <a:t>Are their decisions with which the person has difficulty accessing information or understanding their options? </a:t>
          </a:r>
        </a:p>
      </dgm:t>
    </dgm:pt>
    <dgm:pt modelId="{C29DE093-3570-4BC5-AF19-058E6098CBF3}" type="parTrans" cxnId="{9E97411A-81B5-4395-939E-EE556E2F4445}">
      <dgm:prSet/>
      <dgm:spPr/>
      <dgm:t>
        <a:bodyPr/>
        <a:lstStyle/>
        <a:p>
          <a:endParaRPr lang="en-US"/>
        </a:p>
      </dgm:t>
    </dgm:pt>
    <dgm:pt modelId="{9091D1C8-CEF9-4E86-947B-A7E5118F0D5F}" type="sibTrans" cxnId="{9E97411A-81B5-4395-939E-EE556E2F4445}">
      <dgm:prSet/>
      <dgm:spPr/>
      <dgm:t>
        <a:bodyPr/>
        <a:lstStyle/>
        <a:p>
          <a:endParaRPr lang="en-US"/>
        </a:p>
      </dgm:t>
    </dgm:pt>
    <dgm:pt modelId="{F9AF25F9-04DB-4301-8F5D-A8DD32615D5E}">
      <dgm:prSet/>
      <dgm:spPr/>
      <dgm:t>
        <a:bodyPr/>
        <a:lstStyle/>
        <a:p>
          <a:r>
            <a:rPr lang="en-US"/>
            <a:t>Are their kinds of decisions that the person does not have significant experience making?</a:t>
          </a:r>
        </a:p>
      </dgm:t>
    </dgm:pt>
    <dgm:pt modelId="{4FADE003-5139-4CB2-AE41-9F4ACF1FAED1}" type="parTrans" cxnId="{6674D494-ADEA-4038-BA82-5E591AD41D93}">
      <dgm:prSet/>
      <dgm:spPr/>
      <dgm:t>
        <a:bodyPr/>
        <a:lstStyle/>
        <a:p>
          <a:endParaRPr lang="en-US"/>
        </a:p>
      </dgm:t>
    </dgm:pt>
    <dgm:pt modelId="{68104F32-6ED9-4309-9E7C-E0CE05CBE4F2}" type="sibTrans" cxnId="{6674D494-ADEA-4038-BA82-5E591AD41D93}">
      <dgm:prSet/>
      <dgm:spPr/>
      <dgm:t>
        <a:bodyPr/>
        <a:lstStyle/>
        <a:p>
          <a:endParaRPr lang="en-US"/>
        </a:p>
      </dgm:t>
    </dgm:pt>
    <dgm:pt modelId="{BFC2A98E-75EB-4DD8-B3CE-93BA932AE563}">
      <dgm:prSet/>
      <dgm:spPr/>
      <dgm:t>
        <a:bodyPr/>
        <a:lstStyle/>
        <a:p>
          <a:r>
            <a:rPr lang="en-US"/>
            <a:t>Is the person likely to develop or regain capacity which could impact decision-making?</a:t>
          </a:r>
        </a:p>
      </dgm:t>
    </dgm:pt>
    <dgm:pt modelId="{BAD2E61A-635F-4CB1-AC86-BE0A6532A47E}" type="parTrans" cxnId="{7C941CBA-080C-416C-B3AC-C76C71D2DA7F}">
      <dgm:prSet/>
      <dgm:spPr/>
      <dgm:t>
        <a:bodyPr/>
        <a:lstStyle/>
        <a:p>
          <a:endParaRPr lang="en-US"/>
        </a:p>
      </dgm:t>
    </dgm:pt>
    <dgm:pt modelId="{70FD73EC-FB26-4689-8117-CA050DEDE9D7}" type="sibTrans" cxnId="{7C941CBA-080C-416C-B3AC-C76C71D2DA7F}">
      <dgm:prSet/>
      <dgm:spPr/>
      <dgm:t>
        <a:bodyPr/>
        <a:lstStyle/>
        <a:p>
          <a:endParaRPr lang="en-US"/>
        </a:p>
      </dgm:t>
    </dgm:pt>
    <dgm:pt modelId="{B45DFD24-8693-4283-8D05-D022A41ED20B}" type="pres">
      <dgm:prSet presAssocID="{3E3C7F55-3CBB-4476-9AD8-6998040200D8}" presName="root" presStyleCnt="0">
        <dgm:presLayoutVars>
          <dgm:dir/>
          <dgm:resizeHandles val="exact"/>
        </dgm:presLayoutVars>
      </dgm:prSet>
      <dgm:spPr/>
    </dgm:pt>
    <dgm:pt modelId="{45FFBDBE-B4CB-4608-AFFB-0872D03A19F8}" type="pres">
      <dgm:prSet presAssocID="{0106A94F-D6A6-45B0-BC47-F352E1ADB5A7}" presName="compNode" presStyleCnt="0"/>
      <dgm:spPr/>
    </dgm:pt>
    <dgm:pt modelId="{07D57107-BDBA-450A-A5F5-F539CA0EC35B}" type="pres">
      <dgm:prSet presAssocID="{0106A94F-D6A6-45B0-BC47-F352E1ADB5A7}" presName="bgRect" presStyleLbl="bgShp" presStyleIdx="0" presStyleCnt="4"/>
      <dgm:spPr/>
    </dgm:pt>
    <dgm:pt modelId="{2376B265-E132-45A8-8957-D69DC62D98DE}" type="pres">
      <dgm:prSet presAssocID="{0106A94F-D6A6-45B0-BC47-F352E1ADB5A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s"/>
        </a:ext>
      </dgm:extLst>
    </dgm:pt>
    <dgm:pt modelId="{51356E04-E8DC-4078-979E-539F36578B4A}" type="pres">
      <dgm:prSet presAssocID="{0106A94F-D6A6-45B0-BC47-F352E1ADB5A7}" presName="spaceRect" presStyleCnt="0"/>
      <dgm:spPr/>
    </dgm:pt>
    <dgm:pt modelId="{D1D17CC8-860B-4F53-9FB0-D5D5FAC66490}" type="pres">
      <dgm:prSet presAssocID="{0106A94F-D6A6-45B0-BC47-F352E1ADB5A7}" presName="parTx" presStyleLbl="revTx" presStyleIdx="0" presStyleCnt="4">
        <dgm:presLayoutVars>
          <dgm:chMax val="0"/>
          <dgm:chPref val="0"/>
        </dgm:presLayoutVars>
      </dgm:prSet>
      <dgm:spPr/>
    </dgm:pt>
    <dgm:pt modelId="{D4DBA44E-B68D-4C30-92AE-D3BCBB0D2EBA}" type="pres">
      <dgm:prSet presAssocID="{8B7BA727-3580-4459-BE51-EFE24BB11CEE}" presName="sibTrans" presStyleCnt="0"/>
      <dgm:spPr/>
    </dgm:pt>
    <dgm:pt modelId="{361C9B23-B5BF-43C8-B455-74102B71951E}" type="pres">
      <dgm:prSet presAssocID="{2FDE88AA-62CD-43C5-8FD9-FFC129946F29}" presName="compNode" presStyleCnt="0"/>
      <dgm:spPr/>
    </dgm:pt>
    <dgm:pt modelId="{6FCAA9D8-31ED-416A-99BC-664FDE519EAB}" type="pres">
      <dgm:prSet presAssocID="{2FDE88AA-62CD-43C5-8FD9-FFC129946F29}" presName="bgRect" presStyleLbl="bgShp" presStyleIdx="1" presStyleCnt="4"/>
      <dgm:spPr/>
    </dgm:pt>
    <dgm:pt modelId="{47FFDE5E-DA11-4B03-A58B-C0727264F063}" type="pres">
      <dgm:prSet presAssocID="{2FDE88AA-62CD-43C5-8FD9-FFC129946F2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heelchair Access"/>
        </a:ext>
      </dgm:extLst>
    </dgm:pt>
    <dgm:pt modelId="{0B36AF7E-AA8B-418F-AAEB-2964C8C3BC6E}" type="pres">
      <dgm:prSet presAssocID="{2FDE88AA-62CD-43C5-8FD9-FFC129946F29}" presName="spaceRect" presStyleCnt="0"/>
      <dgm:spPr/>
    </dgm:pt>
    <dgm:pt modelId="{8EA54A89-B167-453E-870F-60857E19812F}" type="pres">
      <dgm:prSet presAssocID="{2FDE88AA-62CD-43C5-8FD9-FFC129946F29}" presName="parTx" presStyleLbl="revTx" presStyleIdx="1" presStyleCnt="4">
        <dgm:presLayoutVars>
          <dgm:chMax val="0"/>
          <dgm:chPref val="0"/>
        </dgm:presLayoutVars>
      </dgm:prSet>
      <dgm:spPr/>
    </dgm:pt>
    <dgm:pt modelId="{CA1E991D-A95B-4A06-A0C5-9BD1C24F59C6}" type="pres">
      <dgm:prSet presAssocID="{9091D1C8-CEF9-4E86-947B-A7E5118F0D5F}" presName="sibTrans" presStyleCnt="0"/>
      <dgm:spPr/>
    </dgm:pt>
    <dgm:pt modelId="{B582BAFC-3EBA-4A4B-BF66-9002F8600ABD}" type="pres">
      <dgm:prSet presAssocID="{F9AF25F9-04DB-4301-8F5D-A8DD32615D5E}" presName="compNode" presStyleCnt="0"/>
      <dgm:spPr/>
    </dgm:pt>
    <dgm:pt modelId="{3A3C7832-B2C6-4E99-95D0-2A5F2AB100E8}" type="pres">
      <dgm:prSet presAssocID="{F9AF25F9-04DB-4301-8F5D-A8DD32615D5E}" presName="bgRect" presStyleLbl="bgShp" presStyleIdx="2" presStyleCnt="4"/>
      <dgm:spPr/>
    </dgm:pt>
    <dgm:pt modelId="{6FA0BF70-464E-4DE8-9015-1C9EC853BB31}" type="pres">
      <dgm:prSet presAssocID="{F9AF25F9-04DB-4301-8F5D-A8DD32615D5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nfused Person"/>
        </a:ext>
      </dgm:extLst>
    </dgm:pt>
    <dgm:pt modelId="{86FA5EC8-6C6E-4B5A-AFB6-837D9B7D7D03}" type="pres">
      <dgm:prSet presAssocID="{F9AF25F9-04DB-4301-8F5D-A8DD32615D5E}" presName="spaceRect" presStyleCnt="0"/>
      <dgm:spPr/>
    </dgm:pt>
    <dgm:pt modelId="{28ACD0DD-2A53-4D53-9EA7-D87FAA0B82FB}" type="pres">
      <dgm:prSet presAssocID="{F9AF25F9-04DB-4301-8F5D-A8DD32615D5E}" presName="parTx" presStyleLbl="revTx" presStyleIdx="2" presStyleCnt="4">
        <dgm:presLayoutVars>
          <dgm:chMax val="0"/>
          <dgm:chPref val="0"/>
        </dgm:presLayoutVars>
      </dgm:prSet>
      <dgm:spPr/>
    </dgm:pt>
    <dgm:pt modelId="{2ABD645B-CD81-48E8-A620-BDDF3B3813D0}" type="pres">
      <dgm:prSet presAssocID="{68104F32-6ED9-4309-9E7C-E0CE05CBE4F2}" presName="sibTrans" presStyleCnt="0"/>
      <dgm:spPr/>
    </dgm:pt>
    <dgm:pt modelId="{502FD069-43FE-4334-AC5D-083265D20FAC}" type="pres">
      <dgm:prSet presAssocID="{BFC2A98E-75EB-4DD8-B3CE-93BA932AE563}" presName="compNode" presStyleCnt="0"/>
      <dgm:spPr/>
    </dgm:pt>
    <dgm:pt modelId="{20171648-B0CA-4965-8E3C-6335877A21BD}" type="pres">
      <dgm:prSet presAssocID="{BFC2A98E-75EB-4DD8-B3CE-93BA932AE563}" presName="bgRect" presStyleLbl="bgShp" presStyleIdx="3" presStyleCnt="4"/>
      <dgm:spPr/>
    </dgm:pt>
    <dgm:pt modelId="{39972A29-EB9E-416A-BECC-378FAA0D818C}" type="pres">
      <dgm:prSet presAssocID="{BFC2A98E-75EB-4DD8-B3CE-93BA932AE56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Brain in head"/>
        </a:ext>
      </dgm:extLst>
    </dgm:pt>
    <dgm:pt modelId="{FFC7A6B6-152F-4853-B92D-C44F6D07711B}" type="pres">
      <dgm:prSet presAssocID="{BFC2A98E-75EB-4DD8-B3CE-93BA932AE563}" presName="spaceRect" presStyleCnt="0"/>
      <dgm:spPr/>
    </dgm:pt>
    <dgm:pt modelId="{9A818849-080F-4F5E-B3CF-89982C5B87B0}" type="pres">
      <dgm:prSet presAssocID="{BFC2A98E-75EB-4DD8-B3CE-93BA932AE563}" presName="parTx" presStyleLbl="revTx" presStyleIdx="3" presStyleCnt="4">
        <dgm:presLayoutVars>
          <dgm:chMax val="0"/>
          <dgm:chPref val="0"/>
        </dgm:presLayoutVars>
      </dgm:prSet>
      <dgm:spPr/>
    </dgm:pt>
  </dgm:ptLst>
  <dgm:cxnLst>
    <dgm:cxn modelId="{C1467015-6691-4CB6-9189-ECD0C965FE19}" type="presOf" srcId="{3E3C7F55-3CBB-4476-9AD8-6998040200D8}" destId="{B45DFD24-8693-4283-8D05-D022A41ED20B}" srcOrd="0" destOrd="0" presId="urn:microsoft.com/office/officeart/2018/2/layout/IconVerticalSolidList"/>
    <dgm:cxn modelId="{9E97411A-81B5-4395-939E-EE556E2F4445}" srcId="{3E3C7F55-3CBB-4476-9AD8-6998040200D8}" destId="{2FDE88AA-62CD-43C5-8FD9-FFC129946F29}" srcOrd="1" destOrd="0" parTransId="{C29DE093-3570-4BC5-AF19-058E6098CBF3}" sibTransId="{9091D1C8-CEF9-4E86-947B-A7E5118F0D5F}"/>
    <dgm:cxn modelId="{8CC38169-BC3E-4950-AD2D-C612BEEA2325}" srcId="{3E3C7F55-3CBB-4476-9AD8-6998040200D8}" destId="{0106A94F-D6A6-45B0-BC47-F352E1ADB5A7}" srcOrd="0" destOrd="0" parTransId="{49226C8B-E7D8-49BA-9600-23420F355ACD}" sibTransId="{8B7BA727-3580-4459-BE51-EFE24BB11CEE}"/>
    <dgm:cxn modelId="{0805AB4D-3F9B-49F5-A744-A0865CBDCE46}" type="presOf" srcId="{0106A94F-D6A6-45B0-BC47-F352E1ADB5A7}" destId="{D1D17CC8-860B-4F53-9FB0-D5D5FAC66490}" srcOrd="0" destOrd="0" presId="urn:microsoft.com/office/officeart/2018/2/layout/IconVerticalSolidList"/>
    <dgm:cxn modelId="{5CFB5881-D1E6-4E76-93F2-D69665F0CCBE}" type="presOf" srcId="{2FDE88AA-62CD-43C5-8FD9-FFC129946F29}" destId="{8EA54A89-B167-453E-870F-60857E19812F}" srcOrd="0" destOrd="0" presId="urn:microsoft.com/office/officeart/2018/2/layout/IconVerticalSolidList"/>
    <dgm:cxn modelId="{6674D494-ADEA-4038-BA82-5E591AD41D93}" srcId="{3E3C7F55-3CBB-4476-9AD8-6998040200D8}" destId="{F9AF25F9-04DB-4301-8F5D-A8DD32615D5E}" srcOrd="2" destOrd="0" parTransId="{4FADE003-5139-4CB2-AE41-9F4ACF1FAED1}" sibTransId="{68104F32-6ED9-4309-9E7C-E0CE05CBE4F2}"/>
    <dgm:cxn modelId="{F7692A9C-FDEB-4969-A4F9-A59D6F082059}" type="presOf" srcId="{BFC2A98E-75EB-4DD8-B3CE-93BA932AE563}" destId="{9A818849-080F-4F5E-B3CF-89982C5B87B0}" srcOrd="0" destOrd="0" presId="urn:microsoft.com/office/officeart/2018/2/layout/IconVerticalSolidList"/>
    <dgm:cxn modelId="{7C941CBA-080C-416C-B3AC-C76C71D2DA7F}" srcId="{3E3C7F55-3CBB-4476-9AD8-6998040200D8}" destId="{BFC2A98E-75EB-4DD8-B3CE-93BA932AE563}" srcOrd="3" destOrd="0" parTransId="{BAD2E61A-635F-4CB1-AC86-BE0A6532A47E}" sibTransId="{70FD73EC-FB26-4689-8117-CA050DEDE9D7}"/>
    <dgm:cxn modelId="{F8E5FFEA-B027-4118-9734-533E813B36F7}" type="presOf" srcId="{F9AF25F9-04DB-4301-8F5D-A8DD32615D5E}" destId="{28ACD0DD-2A53-4D53-9EA7-D87FAA0B82FB}" srcOrd="0" destOrd="0" presId="urn:microsoft.com/office/officeart/2018/2/layout/IconVerticalSolidList"/>
    <dgm:cxn modelId="{60F5EB43-50BF-4223-A657-9A7A0EADD842}" type="presParOf" srcId="{B45DFD24-8693-4283-8D05-D022A41ED20B}" destId="{45FFBDBE-B4CB-4608-AFFB-0872D03A19F8}" srcOrd="0" destOrd="0" presId="urn:microsoft.com/office/officeart/2018/2/layout/IconVerticalSolidList"/>
    <dgm:cxn modelId="{7E6292BD-8BB3-42A8-B9AE-4ACD98493B38}" type="presParOf" srcId="{45FFBDBE-B4CB-4608-AFFB-0872D03A19F8}" destId="{07D57107-BDBA-450A-A5F5-F539CA0EC35B}" srcOrd="0" destOrd="0" presId="urn:microsoft.com/office/officeart/2018/2/layout/IconVerticalSolidList"/>
    <dgm:cxn modelId="{CB02BE9B-4176-4977-A107-5BE147776095}" type="presParOf" srcId="{45FFBDBE-B4CB-4608-AFFB-0872D03A19F8}" destId="{2376B265-E132-45A8-8957-D69DC62D98DE}" srcOrd="1" destOrd="0" presId="urn:microsoft.com/office/officeart/2018/2/layout/IconVerticalSolidList"/>
    <dgm:cxn modelId="{89218781-F6F6-4F77-BD53-FF50DA6D26E6}" type="presParOf" srcId="{45FFBDBE-B4CB-4608-AFFB-0872D03A19F8}" destId="{51356E04-E8DC-4078-979E-539F36578B4A}" srcOrd="2" destOrd="0" presId="urn:microsoft.com/office/officeart/2018/2/layout/IconVerticalSolidList"/>
    <dgm:cxn modelId="{D3191929-3F00-4249-96E2-37B84814099F}" type="presParOf" srcId="{45FFBDBE-B4CB-4608-AFFB-0872D03A19F8}" destId="{D1D17CC8-860B-4F53-9FB0-D5D5FAC66490}" srcOrd="3" destOrd="0" presId="urn:microsoft.com/office/officeart/2018/2/layout/IconVerticalSolidList"/>
    <dgm:cxn modelId="{482746DF-55B8-4F22-B1A3-06CF28B2CC17}" type="presParOf" srcId="{B45DFD24-8693-4283-8D05-D022A41ED20B}" destId="{D4DBA44E-B68D-4C30-92AE-D3BCBB0D2EBA}" srcOrd="1" destOrd="0" presId="urn:microsoft.com/office/officeart/2018/2/layout/IconVerticalSolidList"/>
    <dgm:cxn modelId="{0747EB70-CA6F-45D6-93E4-5DD9493E6968}" type="presParOf" srcId="{B45DFD24-8693-4283-8D05-D022A41ED20B}" destId="{361C9B23-B5BF-43C8-B455-74102B71951E}" srcOrd="2" destOrd="0" presId="urn:microsoft.com/office/officeart/2018/2/layout/IconVerticalSolidList"/>
    <dgm:cxn modelId="{BEDD6025-A597-40C2-B362-50AC62C766E6}" type="presParOf" srcId="{361C9B23-B5BF-43C8-B455-74102B71951E}" destId="{6FCAA9D8-31ED-416A-99BC-664FDE519EAB}" srcOrd="0" destOrd="0" presId="urn:microsoft.com/office/officeart/2018/2/layout/IconVerticalSolidList"/>
    <dgm:cxn modelId="{FD8DA3D8-7362-4EB8-BFC8-6CD313A036A5}" type="presParOf" srcId="{361C9B23-B5BF-43C8-B455-74102B71951E}" destId="{47FFDE5E-DA11-4B03-A58B-C0727264F063}" srcOrd="1" destOrd="0" presId="urn:microsoft.com/office/officeart/2018/2/layout/IconVerticalSolidList"/>
    <dgm:cxn modelId="{3FBC882F-2133-4A95-8D16-0EEDC695EE55}" type="presParOf" srcId="{361C9B23-B5BF-43C8-B455-74102B71951E}" destId="{0B36AF7E-AA8B-418F-AAEB-2964C8C3BC6E}" srcOrd="2" destOrd="0" presId="urn:microsoft.com/office/officeart/2018/2/layout/IconVerticalSolidList"/>
    <dgm:cxn modelId="{A4AC0356-E323-46D0-BE7C-03CEA9656A55}" type="presParOf" srcId="{361C9B23-B5BF-43C8-B455-74102B71951E}" destId="{8EA54A89-B167-453E-870F-60857E19812F}" srcOrd="3" destOrd="0" presId="urn:microsoft.com/office/officeart/2018/2/layout/IconVerticalSolidList"/>
    <dgm:cxn modelId="{22CE2A6F-C06F-419A-85BC-B2323CC61075}" type="presParOf" srcId="{B45DFD24-8693-4283-8D05-D022A41ED20B}" destId="{CA1E991D-A95B-4A06-A0C5-9BD1C24F59C6}" srcOrd="3" destOrd="0" presId="urn:microsoft.com/office/officeart/2018/2/layout/IconVerticalSolidList"/>
    <dgm:cxn modelId="{EE57F57D-10C5-49C5-8BB6-42B08CC905C0}" type="presParOf" srcId="{B45DFD24-8693-4283-8D05-D022A41ED20B}" destId="{B582BAFC-3EBA-4A4B-BF66-9002F8600ABD}" srcOrd="4" destOrd="0" presId="urn:microsoft.com/office/officeart/2018/2/layout/IconVerticalSolidList"/>
    <dgm:cxn modelId="{EDFAE771-F273-4963-866B-2FC92487A687}" type="presParOf" srcId="{B582BAFC-3EBA-4A4B-BF66-9002F8600ABD}" destId="{3A3C7832-B2C6-4E99-95D0-2A5F2AB100E8}" srcOrd="0" destOrd="0" presId="urn:microsoft.com/office/officeart/2018/2/layout/IconVerticalSolidList"/>
    <dgm:cxn modelId="{61F381D8-0653-4D25-9CF4-7D5A926C2FEE}" type="presParOf" srcId="{B582BAFC-3EBA-4A4B-BF66-9002F8600ABD}" destId="{6FA0BF70-464E-4DE8-9015-1C9EC853BB31}" srcOrd="1" destOrd="0" presId="urn:microsoft.com/office/officeart/2018/2/layout/IconVerticalSolidList"/>
    <dgm:cxn modelId="{18BA9885-8044-4C20-BF81-79D0C9ACBB76}" type="presParOf" srcId="{B582BAFC-3EBA-4A4B-BF66-9002F8600ABD}" destId="{86FA5EC8-6C6E-4B5A-AFB6-837D9B7D7D03}" srcOrd="2" destOrd="0" presId="urn:microsoft.com/office/officeart/2018/2/layout/IconVerticalSolidList"/>
    <dgm:cxn modelId="{A2DAFA21-AA8F-4CFC-9B0D-0DA67A88652F}" type="presParOf" srcId="{B582BAFC-3EBA-4A4B-BF66-9002F8600ABD}" destId="{28ACD0DD-2A53-4D53-9EA7-D87FAA0B82FB}" srcOrd="3" destOrd="0" presId="urn:microsoft.com/office/officeart/2018/2/layout/IconVerticalSolidList"/>
    <dgm:cxn modelId="{6CAD68E8-7C81-46D7-B805-3D7176AACACC}" type="presParOf" srcId="{B45DFD24-8693-4283-8D05-D022A41ED20B}" destId="{2ABD645B-CD81-48E8-A620-BDDF3B3813D0}" srcOrd="5" destOrd="0" presId="urn:microsoft.com/office/officeart/2018/2/layout/IconVerticalSolidList"/>
    <dgm:cxn modelId="{657B8781-EF70-4B22-B8FC-929E2DA599CF}" type="presParOf" srcId="{B45DFD24-8693-4283-8D05-D022A41ED20B}" destId="{502FD069-43FE-4334-AC5D-083265D20FAC}" srcOrd="6" destOrd="0" presId="urn:microsoft.com/office/officeart/2018/2/layout/IconVerticalSolidList"/>
    <dgm:cxn modelId="{FB037920-9872-449E-931E-E9BAFC9234B5}" type="presParOf" srcId="{502FD069-43FE-4334-AC5D-083265D20FAC}" destId="{20171648-B0CA-4965-8E3C-6335877A21BD}" srcOrd="0" destOrd="0" presId="urn:microsoft.com/office/officeart/2018/2/layout/IconVerticalSolidList"/>
    <dgm:cxn modelId="{6C5074EE-0164-4C5B-A42A-E8CBF3512905}" type="presParOf" srcId="{502FD069-43FE-4334-AC5D-083265D20FAC}" destId="{39972A29-EB9E-416A-BECC-378FAA0D818C}" srcOrd="1" destOrd="0" presId="urn:microsoft.com/office/officeart/2018/2/layout/IconVerticalSolidList"/>
    <dgm:cxn modelId="{217993FC-D15C-4BF9-8030-F3606CFBC62D}" type="presParOf" srcId="{502FD069-43FE-4334-AC5D-083265D20FAC}" destId="{FFC7A6B6-152F-4853-B92D-C44F6D07711B}" srcOrd="2" destOrd="0" presId="urn:microsoft.com/office/officeart/2018/2/layout/IconVerticalSolidList"/>
    <dgm:cxn modelId="{2C379779-551A-4E0B-9EF6-995CF6E23152}" type="presParOf" srcId="{502FD069-43FE-4334-AC5D-083265D20FAC}" destId="{9A818849-080F-4F5E-B3CF-89982C5B87B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EDCF66-08D6-4746-9EB5-445E104E27A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6587121-7C42-4204-806B-608BF836B167}">
      <dgm:prSet/>
      <dgm:spPr/>
      <dgm:t>
        <a:bodyPr/>
        <a:lstStyle/>
        <a:p>
          <a:r>
            <a:rPr lang="en-US"/>
            <a:t>With what kinds of decisions does the person want support?</a:t>
          </a:r>
        </a:p>
      </dgm:t>
    </dgm:pt>
    <dgm:pt modelId="{ABD82D33-39F6-4D02-9D45-F46F5F32AC23}" type="parTrans" cxnId="{88204FF6-57D6-4B4C-B555-3B58E507FA0E}">
      <dgm:prSet/>
      <dgm:spPr/>
      <dgm:t>
        <a:bodyPr/>
        <a:lstStyle/>
        <a:p>
          <a:endParaRPr lang="en-US"/>
        </a:p>
      </dgm:t>
    </dgm:pt>
    <dgm:pt modelId="{F18FFF63-83C0-4485-87AE-870D18812748}" type="sibTrans" cxnId="{88204FF6-57D6-4B4C-B555-3B58E507FA0E}">
      <dgm:prSet/>
      <dgm:spPr/>
      <dgm:t>
        <a:bodyPr/>
        <a:lstStyle/>
        <a:p>
          <a:endParaRPr lang="en-US"/>
        </a:p>
      </dgm:t>
    </dgm:pt>
    <dgm:pt modelId="{A6A431E0-4D2B-4D09-BCF1-6A1A81E5F6A0}">
      <dgm:prSet/>
      <dgm:spPr/>
      <dgm:t>
        <a:bodyPr/>
        <a:lstStyle/>
        <a:p>
          <a:r>
            <a:rPr lang="en-US"/>
            <a:t>Are there decisions with which the person does not want any support or assistance?</a:t>
          </a:r>
        </a:p>
      </dgm:t>
    </dgm:pt>
    <dgm:pt modelId="{9404E54A-D129-4734-8FF5-23400AD14F44}" type="parTrans" cxnId="{724DE0C9-6BF9-4F55-B433-4C132D4C4CFC}">
      <dgm:prSet/>
      <dgm:spPr/>
      <dgm:t>
        <a:bodyPr/>
        <a:lstStyle/>
        <a:p>
          <a:endParaRPr lang="en-US"/>
        </a:p>
      </dgm:t>
    </dgm:pt>
    <dgm:pt modelId="{4C18D05A-1497-4551-BE6C-5E48259ADC15}" type="sibTrans" cxnId="{724DE0C9-6BF9-4F55-B433-4C132D4C4CFC}">
      <dgm:prSet/>
      <dgm:spPr/>
      <dgm:t>
        <a:bodyPr/>
        <a:lstStyle/>
        <a:p>
          <a:endParaRPr lang="en-US"/>
        </a:p>
      </dgm:t>
    </dgm:pt>
    <dgm:pt modelId="{5C7706FE-0D3B-4130-A4D8-61A86BD6025F}">
      <dgm:prSet/>
      <dgm:spPr/>
      <dgm:t>
        <a:bodyPr/>
        <a:lstStyle/>
        <a:p>
          <a:r>
            <a:rPr lang="en-US"/>
            <a:t>What decisions do family members or others believe the person needs assistance with and why?</a:t>
          </a:r>
        </a:p>
      </dgm:t>
    </dgm:pt>
    <dgm:pt modelId="{BA7EBBE8-82C6-472B-B15C-55FEBAFC9391}" type="parTrans" cxnId="{EB9ECD6A-4A8F-487F-BF5C-F0BBBBCC16BF}">
      <dgm:prSet/>
      <dgm:spPr/>
      <dgm:t>
        <a:bodyPr/>
        <a:lstStyle/>
        <a:p>
          <a:endParaRPr lang="en-US"/>
        </a:p>
      </dgm:t>
    </dgm:pt>
    <dgm:pt modelId="{5037F7F0-6C29-4575-8711-BB8AC0FD7854}" type="sibTrans" cxnId="{EB9ECD6A-4A8F-487F-BF5C-F0BBBBCC16BF}">
      <dgm:prSet/>
      <dgm:spPr/>
      <dgm:t>
        <a:bodyPr/>
        <a:lstStyle/>
        <a:p>
          <a:endParaRPr lang="en-US"/>
        </a:p>
      </dgm:t>
    </dgm:pt>
    <dgm:pt modelId="{A75BE7B8-3C4F-43C2-B89C-278EFC462E94}" type="pres">
      <dgm:prSet presAssocID="{34EDCF66-08D6-4746-9EB5-445E104E27AB}" presName="root" presStyleCnt="0">
        <dgm:presLayoutVars>
          <dgm:dir/>
          <dgm:resizeHandles val="exact"/>
        </dgm:presLayoutVars>
      </dgm:prSet>
      <dgm:spPr/>
    </dgm:pt>
    <dgm:pt modelId="{BAF90B7B-DCE0-414B-B43A-35900B0E1A7C}" type="pres">
      <dgm:prSet presAssocID="{86587121-7C42-4204-806B-608BF836B167}" presName="compNode" presStyleCnt="0"/>
      <dgm:spPr/>
    </dgm:pt>
    <dgm:pt modelId="{56316FB0-9F61-4DBC-A706-8D25791E5400}" type="pres">
      <dgm:prSet presAssocID="{86587121-7C42-4204-806B-608BF836B167}" presName="bgRect" presStyleLbl="bgShp" presStyleIdx="0" presStyleCnt="3"/>
      <dgm:spPr/>
    </dgm:pt>
    <dgm:pt modelId="{F799D1C2-8D98-4C82-AF8D-A4D27CE41F7C}" type="pres">
      <dgm:prSet presAssocID="{86587121-7C42-4204-806B-608BF836B16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s"/>
        </a:ext>
      </dgm:extLst>
    </dgm:pt>
    <dgm:pt modelId="{C9E22210-A8E4-4B24-8FD7-D00BEC4A57E9}" type="pres">
      <dgm:prSet presAssocID="{86587121-7C42-4204-806B-608BF836B167}" presName="spaceRect" presStyleCnt="0"/>
      <dgm:spPr/>
    </dgm:pt>
    <dgm:pt modelId="{3D620E72-BC19-421B-B384-4C424EC58432}" type="pres">
      <dgm:prSet presAssocID="{86587121-7C42-4204-806B-608BF836B167}" presName="parTx" presStyleLbl="revTx" presStyleIdx="0" presStyleCnt="3">
        <dgm:presLayoutVars>
          <dgm:chMax val="0"/>
          <dgm:chPref val="0"/>
        </dgm:presLayoutVars>
      </dgm:prSet>
      <dgm:spPr/>
    </dgm:pt>
    <dgm:pt modelId="{6FACD401-4D44-4CF4-B381-67593443B43A}" type="pres">
      <dgm:prSet presAssocID="{F18FFF63-83C0-4485-87AE-870D18812748}" presName="sibTrans" presStyleCnt="0"/>
      <dgm:spPr/>
    </dgm:pt>
    <dgm:pt modelId="{2024A209-F869-4490-A2E1-EF1D7AC9BDAB}" type="pres">
      <dgm:prSet presAssocID="{A6A431E0-4D2B-4D09-BCF1-6A1A81E5F6A0}" presName="compNode" presStyleCnt="0"/>
      <dgm:spPr/>
    </dgm:pt>
    <dgm:pt modelId="{C9DA3D76-D201-4C44-8CAB-115B0E8AEFA0}" type="pres">
      <dgm:prSet presAssocID="{A6A431E0-4D2B-4D09-BCF1-6A1A81E5F6A0}" presName="bgRect" presStyleLbl="bgShp" presStyleIdx="1" presStyleCnt="3"/>
      <dgm:spPr/>
    </dgm:pt>
    <dgm:pt modelId="{4986622E-FF4A-40AD-9CF2-7DC1D5F6466B}" type="pres">
      <dgm:prSet presAssocID="{A6A431E0-4D2B-4D09-BCF1-6A1A81E5F6A0}"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No sign"/>
        </a:ext>
      </dgm:extLst>
    </dgm:pt>
    <dgm:pt modelId="{6DD454F4-2CEF-46DE-9BA0-DD465AC201AA}" type="pres">
      <dgm:prSet presAssocID="{A6A431E0-4D2B-4D09-BCF1-6A1A81E5F6A0}" presName="spaceRect" presStyleCnt="0"/>
      <dgm:spPr/>
    </dgm:pt>
    <dgm:pt modelId="{017621F8-8F40-4668-85B4-89BB9D0D7BE7}" type="pres">
      <dgm:prSet presAssocID="{A6A431E0-4D2B-4D09-BCF1-6A1A81E5F6A0}" presName="parTx" presStyleLbl="revTx" presStyleIdx="1" presStyleCnt="3">
        <dgm:presLayoutVars>
          <dgm:chMax val="0"/>
          <dgm:chPref val="0"/>
        </dgm:presLayoutVars>
      </dgm:prSet>
      <dgm:spPr/>
    </dgm:pt>
    <dgm:pt modelId="{BEA53BB8-4B50-44F8-9357-0AE7E812C590}" type="pres">
      <dgm:prSet presAssocID="{4C18D05A-1497-4551-BE6C-5E48259ADC15}" presName="sibTrans" presStyleCnt="0"/>
      <dgm:spPr/>
    </dgm:pt>
    <dgm:pt modelId="{01EC078A-3BC3-4EC5-99D6-6F34F798405A}" type="pres">
      <dgm:prSet presAssocID="{5C7706FE-0D3B-4130-A4D8-61A86BD6025F}" presName="compNode" presStyleCnt="0"/>
      <dgm:spPr/>
    </dgm:pt>
    <dgm:pt modelId="{12815758-072C-47B1-B96A-DE021771827F}" type="pres">
      <dgm:prSet presAssocID="{5C7706FE-0D3B-4130-A4D8-61A86BD6025F}" presName="bgRect" presStyleLbl="bgShp" presStyleIdx="2" presStyleCnt="3"/>
      <dgm:spPr/>
    </dgm:pt>
    <dgm:pt modelId="{3A5B664C-26AC-4E49-99A5-C9B2DB5DD310}" type="pres">
      <dgm:prSet presAssocID="{5C7706FE-0D3B-4130-A4D8-61A86BD6025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niversal Access"/>
        </a:ext>
      </dgm:extLst>
    </dgm:pt>
    <dgm:pt modelId="{B0E4A7CB-6438-420F-9A2C-1ACDD3B75B46}" type="pres">
      <dgm:prSet presAssocID="{5C7706FE-0D3B-4130-A4D8-61A86BD6025F}" presName="spaceRect" presStyleCnt="0"/>
      <dgm:spPr/>
    </dgm:pt>
    <dgm:pt modelId="{C86F00FC-88D5-4266-B6D2-3A54D00BF90D}" type="pres">
      <dgm:prSet presAssocID="{5C7706FE-0D3B-4130-A4D8-61A86BD6025F}" presName="parTx" presStyleLbl="revTx" presStyleIdx="2" presStyleCnt="3">
        <dgm:presLayoutVars>
          <dgm:chMax val="0"/>
          <dgm:chPref val="0"/>
        </dgm:presLayoutVars>
      </dgm:prSet>
      <dgm:spPr/>
    </dgm:pt>
  </dgm:ptLst>
  <dgm:cxnLst>
    <dgm:cxn modelId="{369BB865-F0F1-46C0-9418-8AF7004BADD4}" type="presOf" srcId="{5C7706FE-0D3B-4130-A4D8-61A86BD6025F}" destId="{C86F00FC-88D5-4266-B6D2-3A54D00BF90D}" srcOrd="0" destOrd="0" presId="urn:microsoft.com/office/officeart/2018/2/layout/IconVerticalSolidList"/>
    <dgm:cxn modelId="{EB9ECD6A-4A8F-487F-BF5C-F0BBBBCC16BF}" srcId="{34EDCF66-08D6-4746-9EB5-445E104E27AB}" destId="{5C7706FE-0D3B-4130-A4D8-61A86BD6025F}" srcOrd="2" destOrd="0" parTransId="{BA7EBBE8-82C6-472B-B15C-55FEBAFC9391}" sibTransId="{5037F7F0-6C29-4575-8711-BB8AC0FD7854}"/>
    <dgm:cxn modelId="{52E6CC9F-7230-43D9-BBA5-B6847ACA1EB2}" type="presOf" srcId="{34EDCF66-08D6-4746-9EB5-445E104E27AB}" destId="{A75BE7B8-3C4F-43C2-B89C-278EFC462E94}" srcOrd="0" destOrd="0" presId="urn:microsoft.com/office/officeart/2018/2/layout/IconVerticalSolidList"/>
    <dgm:cxn modelId="{724DE0C9-6BF9-4F55-B433-4C132D4C4CFC}" srcId="{34EDCF66-08D6-4746-9EB5-445E104E27AB}" destId="{A6A431E0-4D2B-4D09-BCF1-6A1A81E5F6A0}" srcOrd="1" destOrd="0" parTransId="{9404E54A-D129-4734-8FF5-23400AD14F44}" sibTransId="{4C18D05A-1497-4551-BE6C-5E48259ADC15}"/>
    <dgm:cxn modelId="{A375F3CB-7B4E-400D-A4F2-673BE79B3FF4}" type="presOf" srcId="{A6A431E0-4D2B-4D09-BCF1-6A1A81E5F6A0}" destId="{017621F8-8F40-4668-85B4-89BB9D0D7BE7}" srcOrd="0" destOrd="0" presId="urn:microsoft.com/office/officeart/2018/2/layout/IconVerticalSolidList"/>
    <dgm:cxn modelId="{660F50D1-A2C5-41AB-9E98-2CC9A861046C}" type="presOf" srcId="{86587121-7C42-4204-806B-608BF836B167}" destId="{3D620E72-BC19-421B-B384-4C424EC58432}" srcOrd="0" destOrd="0" presId="urn:microsoft.com/office/officeart/2018/2/layout/IconVerticalSolidList"/>
    <dgm:cxn modelId="{88204FF6-57D6-4B4C-B555-3B58E507FA0E}" srcId="{34EDCF66-08D6-4746-9EB5-445E104E27AB}" destId="{86587121-7C42-4204-806B-608BF836B167}" srcOrd="0" destOrd="0" parTransId="{ABD82D33-39F6-4D02-9D45-F46F5F32AC23}" sibTransId="{F18FFF63-83C0-4485-87AE-870D18812748}"/>
    <dgm:cxn modelId="{5BCDE767-57B9-44CD-A860-8313AEE1C7D1}" type="presParOf" srcId="{A75BE7B8-3C4F-43C2-B89C-278EFC462E94}" destId="{BAF90B7B-DCE0-414B-B43A-35900B0E1A7C}" srcOrd="0" destOrd="0" presId="urn:microsoft.com/office/officeart/2018/2/layout/IconVerticalSolidList"/>
    <dgm:cxn modelId="{3D8FBF5F-5C6B-4C9B-AB49-2B43D97A970F}" type="presParOf" srcId="{BAF90B7B-DCE0-414B-B43A-35900B0E1A7C}" destId="{56316FB0-9F61-4DBC-A706-8D25791E5400}" srcOrd="0" destOrd="0" presId="urn:microsoft.com/office/officeart/2018/2/layout/IconVerticalSolidList"/>
    <dgm:cxn modelId="{4820F98E-25E1-47DF-8E5C-34243C2A1DBE}" type="presParOf" srcId="{BAF90B7B-DCE0-414B-B43A-35900B0E1A7C}" destId="{F799D1C2-8D98-4C82-AF8D-A4D27CE41F7C}" srcOrd="1" destOrd="0" presId="urn:microsoft.com/office/officeart/2018/2/layout/IconVerticalSolidList"/>
    <dgm:cxn modelId="{09EECA35-F06A-4DCF-8D73-670F5F9D72E5}" type="presParOf" srcId="{BAF90B7B-DCE0-414B-B43A-35900B0E1A7C}" destId="{C9E22210-A8E4-4B24-8FD7-D00BEC4A57E9}" srcOrd="2" destOrd="0" presId="urn:microsoft.com/office/officeart/2018/2/layout/IconVerticalSolidList"/>
    <dgm:cxn modelId="{A2D2EF46-9E8B-496C-8971-AAA2E197A765}" type="presParOf" srcId="{BAF90B7B-DCE0-414B-B43A-35900B0E1A7C}" destId="{3D620E72-BC19-421B-B384-4C424EC58432}" srcOrd="3" destOrd="0" presId="urn:microsoft.com/office/officeart/2018/2/layout/IconVerticalSolidList"/>
    <dgm:cxn modelId="{22D6397F-9ED8-4AE8-8338-97DB1F431801}" type="presParOf" srcId="{A75BE7B8-3C4F-43C2-B89C-278EFC462E94}" destId="{6FACD401-4D44-4CF4-B381-67593443B43A}" srcOrd="1" destOrd="0" presId="urn:microsoft.com/office/officeart/2018/2/layout/IconVerticalSolidList"/>
    <dgm:cxn modelId="{2904E37C-533F-4E45-AC55-C7522C136390}" type="presParOf" srcId="{A75BE7B8-3C4F-43C2-B89C-278EFC462E94}" destId="{2024A209-F869-4490-A2E1-EF1D7AC9BDAB}" srcOrd="2" destOrd="0" presId="urn:microsoft.com/office/officeart/2018/2/layout/IconVerticalSolidList"/>
    <dgm:cxn modelId="{85F6F6AC-C079-4FBB-9AF4-69E14EA28EE7}" type="presParOf" srcId="{2024A209-F869-4490-A2E1-EF1D7AC9BDAB}" destId="{C9DA3D76-D201-4C44-8CAB-115B0E8AEFA0}" srcOrd="0" destOrd="0" presId="urn:microsoft.com/office/officeart/2018/2/layout/IconVerticalSolidList"/>
    <dgm:cxn modelId="{2D011C4D-D2CF-43AA-ADC6-0C9ED105895F}" type="presParOf" srcId="{2024A209-F869-4490-A2E1-EF1D7AC9BDAB}" destId="{4986622E-FF4A-40AD-9CF2-7DC1D5F6466B}" srcOrd="1" destOrd="0" presId="urn:microsoft.com/office/officeart/2018/2/layout/IconVerticalSolidList"/>
    <dgm:cxn modelId="{5DAAAC0B-E614-4525-BCBA-40E5E08DCBE5}" type="presParOf" srcId="{2024A209-F869-4490-A2E1-EF1D7AC9BDAB}" destId="{6DD454F4-2CEF-46DE-9BA0-DD465AC201AA}" srcOrd="2" destOrd="0" presId="urn:microsoft.com/office/officeart/2018/2/layout/IconVerticalSolidList"/>
    <dgm:cxn modelId="{1795A5AC-9B9E-42F2-BC2F-BD3275B06980}" type="presParOf" srcId="{2024A209-F869-4490-A2E1-EF1D7AC9BDAB}" destId="{017621F8-8F40-4668-85B4-89BB9D0D7BE7}" srcOrd="3" destOrd="0" presId="urn:microsoft.com/office/officeart/2018/2/layout/IconVerticalSolidList"/>
    <dgm:cxn modelId="{503C845C-8775-4B42-BF66-81D77CC29634}" type="presParOf" srcId="{A75BE7B8-3C4F-43C2-B89C-278EFC462E94}" destId="{BEA53BB8-4B50-44F8-9357-0AE7E812C590}" srcOrd="3" destOrd="0" presId="urn:microsoft.com/office/officeart/2018/2/layout/IconVerticalSolidList"/>
    <dgm:cxn modelId="{D5EB67D6-F52C-4B08-84AA-6D39F5DF24EF}" type="presParOf" srcId="{A75BE7B8-3C4F-43C2-B89C-278EFC462E94}" destId="{01EC078A-3BC3-4EC5-99D6-6F34F798405A}" srcOrd="4" destOrd="0" presId="urn:microsoft.com/office/officeart/2018/2/layout/IconVerticalSolidList"/>
    <dgm:cxn modelId="{D5A623C5-E9E6-4CF2-8C10-4D4E5B7F816A}" type="presParOf" srcId="{01EC078A-3BC3-4EC5-99D6-6F34F798405A}" destId="{12815758-072C-47B1-B96A-DE021771827F}" srcOrd="0" destOrd="0" presId="urn:microsoft.com/office/officeart/2018/2/layout/IconVerticalSolidList"/>
    <dgm:cxn modelId="{30581A3E-DA15-4E6D-A65E-623DFA45F053}" type="presParOf" srcId="{01EC078A-3BC3-4EC5-99D6-6F34F798405A}" destId="{3A5B664C-26AC-4E49-99A5-C9B2DB5DD310}" srcOrd="1" destOrd="0" presId="urn:microsoft.com/office/officeart/2018/2/layout/IconVerticalSolidList"/>
    <dgm:cxn modelId="{5DAA0DEB-5D34-4B93-96CC-9C02C30469EF}" type="presParOf" srcId="{01EC078A-3BC3-4EC5-99D6-6F34F798405A}" destId="{B0E4A7CB-6438-420F-9A2C-1ACDD3B75B46}" srcOrd="2" destOrd="0" presId="urn:microsoft.com/office/officeart/2018/2/layout/IconVerticalSolidList"/>
    <dgm:cxn modelId="{1157553C-956B-4CD2-ACF7-09AF1F32AE2A}" type="presParOf" srcId="{01EC078A-3BC3-4EC5-99D6-6F34F798405A}" destId="{C86F00FC-88D5-4266-B6D2-3A54D00BF90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6DBCD58-C967-497D-880D-6E67C535B1E0}" type="doc">
      <dgm:prSet loTypeId="urn:microsoft.com/office/officeart/2016/7/layout/LinearBlockProcessNumbered" loCatId="process" qsTypeId="urn:microsoft.com/office/officeart/2005/8/quickstyle/simple1" qsCatId="simple" csTypeId="urn:microsoft.com/office/officeart/2005/8/colors/colorful2" csCatId="colorful" phldr="1"/>
      <dgm:spPr/>
      <dgm:t>
        <a:bodyPr/>
        <a:lstStyle/>
        <a:p>
          <a:endParaRPr lang="en-US"/>
        </a:p>
      </dgm:t>
    </dgm:pt>
    <dgm:pt modelId="{BDE7A49D-66EA-4978-A99D-49E0832D3196}">
      <dgm:prSet/>
      <dgm:spPr/>
      <dgm:t>
        <a:bodyPr/>
        <a:lstStyle/>
        <a:p>
          <a:r>
            <a:rPr lang="en-US"/>
            <a:t>Support networks can include friends, co-workers, community members, professionals, family members, or others.</a:t>
          </a:r>
        </a:p>
      </dgm:t>
    </dgm:pt>
    <dgm:pt modelId="{F595CCD4-9093-42D3-A5C4-9E6A78087529}" type="parTrans" cxnId="{D475F188-CDEA-4715-81F9-A5382B68A59B}">
      <dgm:prSet/>
      <dgm:spPr/>
      <dgm:t>
        <a:bodyPr/>
        <a:lstStyle/>
        <a:p>
          <a:endParaRPr lang="en-US"/>
        </a:p>
      </dgm:t>
    </dgm:pt>
    <dgm:pt modelId="{C31961EF-A592-4D37-83B7-9A7DA9F2CD95}" type="sibTrans" cxnId="{D475F188-CDEA-4715-81F9-A5382B68A59B}">
      <dgm:prSet phldrT="01" phldr="0"/>
      <dgm:spPr/>
      <dgm:t>
        <a:bodyPr/>
        <a:lstStyle/>
        <a:p>
          <a:r>
            <a:rPr lang="en-US"/>
            <a:t>01</a:t>
          </a:r>
        </a:p>
      </dgm:t>
    </dgm:pt>
    <dgm:pt modelId="{A1030BEE-9E24-471B-B7DF-66F2433E7C34}">
      <dgm:prSet/>
      <dgm:spPr/>
      <dgm:t>
        <a:bodyPr/>
        <a:lstStyle/>
        <a:p>
          <a:r>
            <a:rPr lang="en-US" dirty="0"/>
            <a:t>People should self-assess who is close to them. Who is present and involved in their daily life? (may or may not be family members). </a:t>
          </a:r>
        </a:p>
      </dgm:t>
    </dgm:pt>
    <dgm:pt modelId="{10D3EC9C-77F2-4B19-B0E7-CF6F88D2A633}" type="parTrans" cxnId="{A9A4A7FE-A111-4272-B923-35B1D79B10B6}">
      <dgm:prSet/>
      <dgm:spPr/>
      <dgm:t>
        <a:bodyPr/>
        <a:lstStyle/>
        <a:p>
          <a:endParaRPr lang="en-US"/>
        </a:p>
      </dgm:t>
    </dgm:pt>
    <dgm:pt modelId="{FE1F7E89-8A3F-4D6F-9E90-22D20E2E5A30}" type="sibTrans" cxnId="{A9A4A7FE-A111-4272-B923-35B1D79B10B6}">
      <dgm:prSet phldrT="02" phldr="0"/>
      <dgm:spPr/>
      <dgm:t>
        <a:bodyPr/>
        <a:lstStyle/>
        <a:p>
          <a:r>
            <a:rPr lang="en-US"/>
            <a:t>02</a:t>
          </a:r>
        </a:p>
      </dgm:t>
    </dgm:pt>
    <dgm:pt modelId="{874BDC71-1D8F-4836-B1DC-AA3AA5CE6BB7}">
      <dgm:prSet/>
      <dgm:spPr/>
      <dgm:t>
        <a:bodyPr/>
        <a:lstStyle/>
        <a:p>
          <a:r>
            <a:rPr lang="en-US"/>
            <a:t>Even if a person has a will, POA, advance directive, etc. that doesn’t mean that there is no room for an SDM agreement.</a:t>
          </a:r>
        </a:p>
      </dgm:t>
    </dgm:pt>
    <dgm:pt modelId="{4F69936B-B83C-424D-A5FA-222BA3C1C9D2}" type="parTrans" cxnId="{80DD5262-4CED-4EBB-8D8D-693EC628B702}">
      <dgm:prSet/>
      <dgm:spPr/>
      <dgm:t>
        <a:bodyPr/>
        <a:lstStyle/>
        <a:p>
          <a:endParaRPr lang="en-US"/>
        </a:p>
      </dgm:t>
    </dgm:pt>
    <dgm:pt modelId="{0D6796F3-D1EF-4FE9-AAC1-EB1F1540533F}" type="sibTrans" cxnId="{80DD5262-4CED-4EBB-8D8D-693EC628B702}">
      <dgm:prSet phldrT="03" phldr="0"/>
      <dgm:spPr/>
      <dgm:t>
        <a:bodyPr/>
        <a:lstStyle/>
        <a:p>
          <a:r>
            <a:rPr lang="en-US"/>
            <a:t>03</a:t>
          </a:r>
        </a:p>
      </dgm:t>
    </dgm:pt>
    <dgm:pt modelId="{D2FF89CA-178E-46DF-99C5-BDF22C43AE44}" type="pres">
      <dgm:prSet presAssocID="{36DBCD58-C967-497D-880D-6E67C535B1E0}" presName="Name0" presStyleCnt="0">
        <dgm:presLayoutVars>
          <dgm:animLvl val="lvl"/>
          <dgm:resizeHandles val="exact"/>
        </dgm:presLayoutVars>
      </dgm:prSet>
      <dgm:spPr/>
    </dgm:pt>
    <dgm:pt modelId="{EF499763-8D6A-457F-B750-1F99759D4AD6}" type="pres">
      <dgm:prSet presAssocID="{BDE7A49D-66EA-4978-A99D-49E0832D3196}" presName="compositeNode" presStyleCnt="0">
        <dgm:presLayoutVars>
          <dgm:bulletEnabled val="1"/>
        </dgm:presLayoutVars>
      </dgm:prSet>
      <dgm:spPr/>
    </dgm:pt>
    <dgm:pt modelId="{69052174-C7EF-4547-A00C-EB07D42EF7DC}" type="pres">
      <dgm:prSet presAssocID="{BDE7A49D-66EA-4978-A99D-49E0832D3196}" presName="bgRect" presStyleLbl="alignNode1" presStyleIdx="0" presStyleCnt="3"/>
      <dgm:spPr/>
    </dgm:pt>
    <dgm:pt modelId="{273E51D4-CA84-4CCB-8AE2-E23F2AE6E95E}" type="pres">
      <dgm:prSet presAssocID="{C31961EF-A592-4D37-83B7-9A7DA9F2CD95}" presName="sibTransNodeRect" presStyleLbl="alignNode1" presStyleIdx="0" presStyleCnt="3">
        <dgm:presLayoutVars>
          <dgm:chMax val="0"/>
          <dgm:bulletEnabled val="1"/>
        </dgm:presLayoutVars>
      </dgm:prSet>
      <dgm:spPr/>
    </dgm:pt>
    <dgm:pt modelId="{E5E2361B-1997-47A0-BE47-40F86B8E44E1}" type="pres">
      <dgm:prSet presAssocID="{BDE7A49D-66EA-4978-A99D-49E0832D3196}" presName="nodeRect" presStyleLbl="alignNode1" presStyleIdx="0" presStyleCnt="3">
        <dgm:presLayoutVars>
          <dgm:bulletEnabled val="1"/>
        </dgm:presLayoutVars>
      </dgm:prSet>
      <dgm:spPr/>
    </dgm:pt>
    <dgm:pt modelId="{453CA297-0B63-418F-A798-B29A2C300616}" type="pres">
      <dgm:prSet presAssocID="{C31961EF-A592-4D37-83B7-9A7DA9F2CD95}" presName="sibTrans" presStyleCnt="0"/>
      <dgm:spPr/>
    </dgm:pt>
    <dgm:pt modelId="{B4024557-4609-483A-9E64-6BD330CAF298}" type="pres">
      <dgm:prSet presAssocID="{A1030BEE-9E24-471B-B7DF-66F2433E7C34}" presName="compositeNode" presStyleCnt="0">
        <dgm:presLayoutVars>
          <dgm:bulletEnabled val="1"/>
        </dgm:presLayoutVars>
      </dgm:prSet>
      <dgm:spPr/>
    </dgm:pt>
    <dgm:pt modelId="{7BBA1AA2-D87F-473C-AC26-BAE617AE9B94}" type="pres">
      <dgm:prSet presAssocID="{A1030BEE-9E24-471B-B7DF-66F2433E7C34}" presName="bgRect" presStyleLbl="alignNode1" presStyleIdx="1" presStyleCnt="3"/>
      <dgm:spPr/>
    </dgm:pt>
    <dgm:pt modelId="{E34F8A1E-8F82-4FBC-A996-BCBA540F4FF7}" type="pres">
      <dgm:prSet presAssocID="{FE1F7E89-8A3F-4D6F-9E90-22D20E2E5A30}" presName="sibTransNodeRect" presStyleLbl="alignNode1" presStyleIdx="1" presStyleCnt="3">
        <dgm:presLayoutVars>
          <dgm:chMax val="0"/>
          <dgm:bulletEnabled val="1"/>
        </dgm:presLayoutVars>
      </dgm:prSet>
      <dgm:spPr/>
    </dgm:pt>
    <dgm:pt modelId="{82DFC4AE-385A-45AC-B5BE-03C23DAFB8E4}" type="pres">
      <dgm:prSet presAssocID="{A1030BEE-9E24-471B-B7DF-66F2433E7C34}" presName="nodeRect" presStyleLbl="alignNode1" presStyleIdx="1" presStyleCnt="3">
        <dgm:presLayoutVars>
          <dgm:bulletEnabled val="1"/>
        </dgm:presLayoutVars>
      </dgm:prSet>
      <dgm:spPr/>
    </dgm:pt>
    <dgm:pt modelId="{FB0F1F78-BFD8-4114-95BB-AC6C4BA1A65E}" type="pres">
      <dgm:prSet presAssocID="{FE1F7E89-8A3F-4D6F-9E90-22D20E2E5A30}" presName="sibTrans" presStyleCnt="0"/>
      <dgm:spPr/>
    </dgm:pt>
    <dgm:pt modelId="{BDECA64F-EB7A-41B4-BAA8-83CF5FB0BBD1}" type="pres">
      <dgm:prSet presAssocID="{874BDC71-1D8F-4836-B1DC-AA3AA5CE6BB7}" presName="compositeNode" presStyleCnt="0">
        <dgm:presLayoutVars>
          <dgm:bulletEnabled val="1"/>
        </dgm:presLayoutVars>
      </dgm:prSet>
      <dgm:spPr/>
    </dgm:pt>
    <dgm:pt modelId="{27F06015-2E96-403E-9A76-FA9C793F536F}" type="pres">
      <dgm:prSet presAssocID="{874BDC71-1D8F-4836-B1DC-AA3AA5CE6BB7}" presName="bgRect" presStyleLbl="alignNode1" presStyleIdx="2" presStyleCnt="3"/>
      <dgm:spPr/>
    </dgm:pt>
    <dgm:pt modelId="{09E5402B-9A1F-49D7-A3A1-62063E3A974A}" type="pres">
      <dgm:prSet presAssocID="{0D6796F3-D1EF-4FE9-AAC1-EB1F1540533F}" presName="sibTransNodeRect" presStyleLbl="alignNode1" presStyleIdx="2" presStyleCnt="3">
        <dgm:presLayoutVars>
          <dgm:chMax val="0"/>
          <dgm:bulletEnabled val="1"/>
        </dgm:presLayoutVars>
      </dgm:prSet>
      <dgm:spPr/>
    </dgm:pt>
    <dgm:pt modelId="{C137AD35-52B4-4121-BC08-86546A342A40}" type="pres">
      <dgm:prSet presAssocID="{874BDC71-1D8F-4836-B1DC-AA3AA5CE6BB7}" presName="nodeRect" presStyleLbl="alignNode1" presStyleIdx="2" presStyleCnt="3">
        <dgm:presLayoutVars>
          <dgm:bulletEnabled val="1"/>
        </dgm:presLayoutVars>
      </dgm:prSet>
      <dgm:spPr/>
    </dgm:pt>
  </dgm:ptLst>
  <dgm:cxnLst>
    <dgm:cxn modelId="{4AE3A32A-26B2-4AB8-9849-47A0FFE8C8F8}" type="presOf" srcId="{0D6796F3-D1EF-4FE9-AAC1-EB1F1540533F}" destId="{09E5402B-9A1F-49D7-A3A1-62063E3A974A}" srcOrd="0" destOrd="0" presId="urn:microsoft.com/office/officeart/2016/7/layout/LinearBlockProcessNumbered"/>
    <dgm:cxn modelId="{82F25931-2348-4A01-931F-0663E707A5ED}" type="presOf" srcId="{A1030BEE-9E24-471B-B7DF-66F2433E7C34}" destId="{7BBA1AA2-D87F-473C-AC26-BAE617AE9B94}" srcOrd="0" destOrd="0" presId="urn:microsoft.com/office/officeart/2016/7/layout/LinearBlockProcessNumbered"/>
    <dgm:cxn modelId="{907CCC32-7F3D-4DA1-A588-1BDBC2E5BB96}" type="presOf" srcId="{A1030BEE-9E24-471B-B7DF-66F2433E7C34}" destId="{82DFC4AE-385A-45AC-B5BE-03C23DAFB8E4}" srcOrd="1" destOrd="0" presId="urn:microsoft.com/office/officeart/2016/7/layout/LinearBlockProcessNumbered"/>
    <dgm:cxn modelId="{C4264935-CD19-4EA9-A40C-12D7026BF060}" type="presOf" srcId="{BDE7A49D-66EA-4978-A99D-49E0832D3196}" destId="{E5E2361B-1997-47A0-BE47-40F86B8E44E1}" srcOrd="1" destOrd="0" presId="urn:microsoft.com/office/officeart/2016/7/layout/LinearBlockProcessNumbered"/>
    <dgm:cxn modelId="{80DD5262-4CED-4EBB-8D8D-693EC628B702}" srcId="{36DBCD58-C967-497D-880D-6E67C535B1E0}" destId="{874BDC71-1D8F-4836-B1DC-AA3AA5CE6BB7}" srcOrd="2" destOrd="0" parTransId="{4F69936B-B83C-424D-A5FA-222BA3C1C9D2}" sibTransId="{0D6796F3-D1EF-4FE9-AAC1-EB1F1540533F}"/>
    <dgm:cxn modelId="{E8572446-532A-4D85-8151-F2507B772C44}" type="presOf" srcId="{874BDC71-1D8F-4836-B1DC-AA3AA5CE6BB7}" destId="{27F06015-2E96-403E-9A76-FA9C793F536F}" srcOrd="0" destOrd="0" presId="urn:microsoft.com/office/officeart/2016/7/layout/LinearBlockProcessNumbered"/>
    <dgm:cxn modelId="{E5395077-0F62-460D-8175-E67A05DB578D}" type="presOf" srcId="{36DBCD58-C967-497D-880D-6E67C535B1E0}" destId="{D2FF89CA-178E-46DF-99C5-BDF22C43AE44}" srcOrd="0" destOrd="0" presId="urn:microsoft.com/office/officeart/2016/7/layout/LinearBlockProcessNumbered"/>
    <dgm:cxn modelId="{D475F188-CDEA-4715-81F9-A5382B68A59B}" srcId="{36DBCD58-C967-497D-880D-6E67C535B1E0}" destId="{BDE7A49D-66EA-4978-A99D-49E0832D3196}" srcOrd="0" destOrd="0" parTransId="{F595CCD4-9093-42D3-A5C4-9E6A78087529}" sibTransId="{C31961EF-A592-4D37-83B7-9A7DA9F2CD95}"/>
    <dgm:cxn modelId="{50406289-1B39-431E-99A7-9D9DA8E478BE}" type="presOf" srcId="{BDE7A49D-66EA-4978-A99D-49E0832D3196}" destId="{69052174-C7EF-4547-A00C-EB07D42EF7DC}" srcOrd="0" destOrd="0" presId="urn:microsoft.com/office/officeart/2016/7/layout/LinearBlockProcessNumbered"/>
    <dgm:cxn modelId="{17A14C8E-76A4-444F-B605-2496DE2B4764}" type="presOf" srcId="{C31961EF-A592-4D37-83B7-9A7DA9F2CD95}" destId="{273E51D4-CA84-4CCB-8AE2-E23F2AE6E95E}" srcOrd="0" destOrd="0" presId="urn:microsoft.com/office/officeart/2016/7/layout/LinearBlockProcessNumbered"/>
    <dgm:cxn modelId="{0FD10DA3-51CC-40FC-BA00-206253338F0F}" type="presOf" srcId="{874BDC71-1D8F-4836-B1DC-AA3AA5CE6BB7}" destId="{C137AD35-52B4-4121-BC08-86546A342A40}" srcOrd="1" destOrd="0" presId="urn:microsoft.com/office/officeart/2016/7/layout/LinearBlockProcessNumbered"/>
    <dgm:cxn modelId="{4C2867C8-E4E9-4FFD-9801-99F093D54F28}" type="presOf" srcId="{FE1F7E89-8A3F-4D6F-9E90-22D20E2E5A30}" destId="{E34F8A1E-8F82-4FBC-A996-BCBA540F4FF7}" srcOrd="0" destOrd="0" presId="urn:microsoft.com/office/officeart/2016/7/layout/LinearBlockProcessNumbered"/>
    <dgm:cxn modelId="{A9A4A7FE-A111-4272-B923-35B1D79B10B6}" srcId="{36DBCD58-C967-497D-880D-6E67C535B1E0}" destId="{A1030BEE-9E24-471B-B7DF-66F2433E7C34}" srcOrd="1" destOrd="0" parTransId="{10D3EC9C-77F2-4B19-B0E7-CF6F88D2A633}" sibTransId="{FE1F7E89-8A3F-4D6F-9E90-22D20E2E5A30}"/>
    <dgm:cxn modelId="{83A052FE-3418-431A-A86D-07A503CBF171}" type="presParOf" srcId="{D2FF89CA-178E-46DF-99C5-BDF22C43AE44}" destId="{EF499763-8D6A-457F-B750-1F99759D4AD6}" srcOrd="0" destOrd="0" presId="urn:microsoft.com/office/officeart/2016/7/layout/LinearBlockProcessNumbered"/>
    <dgm:cxn modelId="{780A0747-151B-4508-97A7-ACD9E467459A}" type="presParOf" srcId="{EF499763-8D6A-457F-B750-1F99759D4AD6}" destId="{69052174-C7EF-4547-A00C-EB07D42EF7DC}" srcOrd="0" destOrd="0" presId="urn:microsoft.com/office/officeart/2016/7/layout/LinearBlockProcessNumbered"/>
    <dgm:cxn modelId="{4AFA8667-DF4B-4EB0-A346-07B2908B2B10}" type="presParOf" srcId="{EF499763-8D6A-457F-B750-1F99759D4AD6}" destId="{273E51D4-CA84-4CCB-8AE2-E23F2AE6E95E}" srcOrd="1" destOrd="0" presId="urn:microsoft.com/office/officeart/2016/7/layout/LinearBlockProcessNumbered"/>
    <dgm:cxn modelId="{7B942970-B96B-4BD7-A878-817BCF95BE87}" type="presParOf" srcId="{EF499763-8D6A-457F-B750-1F99759D4AD6}" destId="{E5E2361B-1997-47A0-BE47-40F86B8E44E1}" srcOrd="2" destOrd="0" presId="urn:microsoft.com/office/officeart/2016/7/layout/LinearBlockProcessNumbered"/>
    <dgm:cxn modelId="{60C29A01-1B99-4BC8-A1D2-3560FC8EBBFA}" type="presParOf" srcId="{D2FF89CA-178E-46DF-99C5-BDF22C43AE44}" destId="{453CA297-0B63-418F-A798-B29A2C300616}" srcOrd="1" destOrd="0" presId="urn:microsoft.com/office/officeart/2016/7/layout/LinearBlockProcessNumbered"/>
    <dgm:cxn modelId="{260CB5F7-DEA7-4233-93E6-0B0A81C3BE46}" type="presParOf" srcId="{D2FF89CA-178E-46DF-99C5-BDF22C43AE44}" destId="{B4024557-4609-483A-9E64-6BD330CAF298}" srcOrd="2" destOrd="0" presId="urn:microsoft.com/office/officeart/2016/7/layout/LinearBlockProcessNumbered"/>
    <dgm:cxn modelId="{99428D98-AAC3-42C0-9802-0227364D4188}" type="presParOf" srcId="{B4024557-4609-483A-9E64-6BD330CAF298}" destId="{7BBA1AA2-D87F-473C-AC26-BAE617AE9B94}" srcOrd="0" destOrd="0" presId="urn:microsoft.com/office/officeart/2016/7/layout/LinearBlockProcessNumbered"/>
    <dgm:cxn modelId="{8FC3193B-EDCA-4484-949F-E1F7D867E591}" type="presParOf" srcId="{B4024557-4609-483A-9E64-6BD330CAF298}" destId="{E34F8A1E-8F82-4FBC-A996-BCBA540F4FF7}" srcOrd="1" destOrd="0" presId="urn:microsoft.com/office/officeart/2016/7/layout/LinearBlockProcessNumbered"/>
    <dgm:cxn modelId="{CE1E9138-1082-45BC-951F-680F0601969B}" type="presParOf" srcId="{B4024557-4609-483A-9E64-6BD330CAF298}" destId="{82DFC4AE-385A-45AC-B5BE-03C23DAFB8E4}" srcOrd="2" destOrd="0" presId="urn:microsoft.com/office/officeart/2016/7/layout/LinearBlockProcessNumbered"/>
    <dgm:cxn modelId="{5FBD29E5-1CB2-4754-B1CB-46B2EFC38B44}" type="presParOf" srcId="{D2FF89CA-178E-46DF-99C5-BDF22C43AE44}" destId="{FB0F1F78-BFD8-4114-95BB-AC6C4BA1A65E}" srcOrd="3" destOrd="0" presId="urn:microsoft.com/office/officeart/2016/7/layout/LinearBlockProcessNumbered"/>
    <dgm:cxn modelId="{3411D09A-1000-4DAB-B9BC-48F0BE1C9EC3}" type="presParOf" srcId="{D2FF89CA-178E-46DF-99C5-BDF22C43AE44}" destId="{BDECA64F-EB7A-41B4-BAA8-83CF5FB0BBD1}" srcOrd="4" destOrd="0" presId="urn:microsoft.com/office/officeart/2016/7/layout/LinearBlockProcessNumbered"/>
    <dgm:cxn modelId="{F71D412D-05D2-45F2-8C24-5F8BCCB30F64}" type="presParOf" srcId="{BDECA64F-EB7A-41B4-BAA8-83CF5FB0BBD1}" destId="{27F06015-2E96-403E-9A76-FA9C793F536F}" srcOrd="0" destOrd="0" presId="urn:microsoft.com/office/officeart/2016/7/layout/LinearBlockProcessNumbered"/>
    <dgm:cxn modelId="{5C1842AF-2250-4C50-97EA-330D643852A3}" type="presParOf" srcId="{BDECA64F-EB7A-41B4-BAA8-83CF5FB0BBD1}" destId="{09E5402B-9A1F-49D7-A3A1-62063E3A974A}" srcOrd="1" destOrd="0" presId="urn:microsoft.com/office/officeart/2016/7/layout/LinearBlockProcessNumbered"/>
    <dgm:cxn modelId="{C4307F2B-D186-49AB-8222-72AF6D1E747E}" type="presParOf" srcId="{BDECA64F-EB7A-41B4-BAA8-83CF5FB0BBD1}" destId="{C137AD35-52B4-4121-BC08-86546A342A40}"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B08C00C-E6FE-487F-9151-C3DCAE995572}"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89CBAFAE-A9FE-4AEB-9DCF-84452C86EF83}">
      <dgm:prSet/>
      <dgm:spPr/>
      <dgm:t>
        <a:bodyPr/>
        <a:lstStyle/>
        <a:p>
          <a:pPr>
            <a:defRPr cap="all"/>
          </a:pPr>
          <a:r>
            <a:rPr lang="en-US"/>
            <a:t>Role(s) current network of supporters willing to have now?</a:t>
          </a:r>
        </a:p>
      </dgm:t>
    </dgm:pt>
    <dgm:pt modelId="{B2821185-62A3-46D3-AA6A-1B4A192EBD07}" type="parTrans" cxnId="{EDA64C9A-0D8C-4BD5-9C4B-331535A3762B}">
      <dgm:prSet/>
      <dgm:spPr/>
      <dgm:t>
        <a:bodyPr/>
        <a:lstStyle/>
        <a:p>
          <a:endParaRPr lang="en-US"/>
        </a:p>
      </dgm:t>
    </dgm:pt>
    <dgm:pt modelId="{8514D6CC-7C5A-4C3C-A33B-F1A1112DBD7E}" type="sibTrans" cxnId="{EDA64C9A-0D8C-4BD5-9C4B-331535A3762B}">
      <dgm:prSet/>
      <dgm:spPr/>
      <dgm:t>
        <a:bodyPr/>
        <a:lstStyle/>
        <a:p>
          <a:endParaRPr lang="en-US"/>
        </a:p>
      </dgm:t>
    </dgm:pt>
    <dgm:pt modelId="{A4753765-7A78-4B63-B1AD-6BD53456C6A5}">
      <dgm:prSet/>
      <dgm:spPr/>
      <dgm:t>
        <a:bodyPr/>
        <a:lstStyle/>
        <a:p>
          <a:pPr>
            <a:defRPr cap="all"/>
          </a:pPr>
          <a:r>
            <a:rPr lang="en-US"/>
            <a:t>Role(s) current network of supporters want to have in the future?</a:t>
          </a:r>
        </a:p>
      </dgm:t>
    </dgm:pt>
    <dgm:pt modelId="{58546337-1457-4943-BC6F-A029D3CB9E43}" type="parTrans" cxnId="{7B610688-C9C1-44BC-92EF-2BE3DC4EABFF}">
      <dgm:prSet/>
      <dgm:spPr/>
      <dgm:t>
        <a:bodyPr/>
        <a:lstStyle/>
        <a:p>
          <a:endParaRPr lang="en-US"/>
        </a:p>
      </dgm:t>
    </dgm:pt>
    <dgm:pt modelId="{2F8770F4-656D-4E4F-BA55-19EC00439020}" type="sibTrans" cxnId="{7B610688-C9C1-44BC-92EF-2BE3DC4EABFF}">
      <dgm:prSet/>
      <dgm:spPr/>
      <dgm:t>
        <a:bodyPr/>
        <a:lstStyle/>
        <a:p>
          <a:endParaRPr lang="en-US"/>
        </a:p>
      </dgm:t>
    </dgm:pt>
    <dgm:pt modelId="{B99B9998-866F-4551-BFBD-1449DB94FD15}">
      <dgm:prSet/>
      <dgm:spPr/>
      <dgm:t>
        <a:bodyPr/>
        <a:lstStyle/>
        <a:p>
          <a:pPr>
            <a:defRPr cap="all"/>
          </a:pPr>
          <a:r>
            <a:rPr lang="en-US"/>
            <a:t>What life changes impact Supporters availability or willingness to continue support at current or increased levels?</a:t>
          </a:r>
        </a:p>
      </dgm:t>
    </dgm:pt>
    <dgm:pt modelId="{F2775CEC-2614-433A-A985-30B24B18EDFD}" type="parTrans" cxnId="{A61F1DBB-1E37-4E16-8AF2-5E3CEEB19374}">
      <dgm:prSet/>
      <dgm:spPr/>
      <dgm:t>
        <a:bodyPr/>
        <a:lstStyle/>
        <a:p>
          <a:endParaRPr lang="en-US"/>
        </a:p>
      </dgm:t>
    </dgm:pt>
    <dgm:pt modelId="{B90B0A67-5958-41F2-859E-6063662A7917}" type="sibTrans" cxnId="{A61F1DBB-1E37-4E16-8AF2-5E3CEEB19374}">
      <dgm:prSet/>
      <dgm:spPr/>
      <dgm:t>
        <a:bodyPr/>
        <a:lstStyle/>
        <a:p>
          <a:endParaRPr lang="en-US"/>
        </a:p>
      </dgm:t>
    </dgm:pt>
    <dgm:pt modelId="{1A104CC3-C025-45F0-BF69-D9334604C8E9}">
      <dgm:prSet/>
      <dgm:spPr/>
      <dgm:t>
        <a:bodyPr/>
        <a:lstStyle/>
        <a:p>
          <a:pPr>
            <a:defRPr cap="all"/>
          </a:pPr>
          <a:r>
            <a:rPr lang="en-US"/>
            <a:t>Re-evaluate who the person wants to provide support </a:t>
          </a:r>
        </a:p>
      </dgm:t>
    </dgm:pt>
    <dgm:pt modelId="{2694FEF9-0261-416F-8DEE-86CACB014D7B}" type="parTrans" cxnId="{43714225-17B3-4796-87E8-3CF320C5D332}">
      <dgm:prSet/>
      <dgm:spPr/>
      <dgm:t>
        <a:bodyPr/>
        <a:lstStyle/>
        <a:p>
          <a:endParaRPr lang="en-US"/>
        </a:p>
      </dgm:t>
    </dgm:pt>
    <dgm:pt modelId="{F25E1557-1889-4608-B317-53914EFC7C51}" type="sibTrans" cxnId="{43714225-17B3-4796-87E8-3CF320C5D332}">
      <dgm:prSet/>
      <dgm:spPr/>
      <dgm:t>
        <a:bodyPr/>
        <a:lstStyle/>
        <a:p>
          <a:endParaRPr lang="en-US"/>
        </a:p>
      </dgm:t>
    </dgm:pt>
    <dgm:pt modelId="{FA6ABAA3-D690-4B25-BF61-07C8BF467443}">
      <dgm:prSet/>
      <dgm:spPr/>
      <dgm:t>
        <a:bodyPr/>
        <a:lstStyle/>
        <a:p>
          <a:pPr>
            <a:defRPr cap="all"/>
          </a:pPr>
          <a:r>
            <a:rPr lang="en-US"/>
            <a:t>Re-evaluate whether the person want/needs more or less support</a:t>
          </a:r>
        </a:p>
      </dgm:t>
    </dgm:pt>
    <dgm:pt modelId="{FABDD672-1CD2-4F9A-9C59-0B822B7D001B}" type="parTrans" cxnId="{B49AD0A0-7F27-4D57-A25D-D4AF4783A9C3}">
      <dgm:prSet/>
      <dgm:spPr/>
      <dgm:t>
        <a:bodyPr/>
        <a:lstStyle/>
        <a:p>
          <a:endParaRPr lang="en-US"/>
        </a:p>
      </dgm:t>
    </dgm:pt>
    <dgm:pt modelId="{B36FF51A-126E-4121-ABCA-25C9BF55DECA}" type="sibTrans" cxnId="{B49AD0A0-7F27-4D57-A25D-D4AF4783A9C3}">
      <dgm:prSet/>
      <dgm:spPr/>
      <dgm:t>
        <a:bodyPr/>
        <a:lstStyle/>
        <a:p>
          <a:endParaRPr lang="en-US"/>
        </a:p>
      </dgm:t>
    </dgm:pt>
    <dgm:pt modelId="{980F79EB-9B89-4305-A0FF-EBDA49ECC554}" type="pres">
      <dgm:prSet presAssocID="{DB08C00C-E6FE-487F-9151-C3DCAE995572}" presName="root" presStyleCnt="0">
        <dgm:presLayoutVars>
          <dgm:dir/>
          <dgm:resizeHandles val="exact"/>
        </dgm:presLayoutVars>
      </dgm:prSet>
      <dgm:spPr/>
    </dgm:pt>
    <dgm:pt modelId="{BFC60FE6-A8AE-4120-973D-34D71EE49D8F}" type="pres">
      <dgm:prSet presAssocID="{89CBAFAE-A9FE-4AEB-9DCF-84452C86EF83}" presName="compNode" presStyleCnt="0"/>
      <dgm:spPr/>
    </dgm:pt>
    <dgm:pt modelId="{81F4827C-1B8F-427C-BEE6-46ACE89DD549}" type="pres">
      <dgm:prSet presAssocID="{89CBAFAE-A9FE-4AEB-9DCF-84452C86EF83}" presName="iconBgRect" presStyleLbl="bgShp" presStyleIdx="0" presStyleCnt="5"/>
      <dgm:spPr/>
    </dgm:pt>
    <dgm:pt modelId="{C1FFD625-2DB4-4948-8831-48E52834EF4C}" type="pres">
      <dgm:prSet presAssocID="{89CBAFAE-A9FE-4AEB-9DCF-84452C86EF83}"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ocial Network"/>
        </a:ext>
      </dgm:extLst>
    </dgm:pt>
    <dgm:pt modelId="{1F13042B-B81F-412F-876C-777A6AD76627}" type="pres">
      <dgm:prSet presAssocID="{89CBAFAE-A9FE-4AEB-9DCF-84452C86EF83}" presName="spaceRect" presStyleCnt="0"/>
      <dgm:spPr/>
    </dgm:pt>
    <dgm:pt modelId="{99E98DAC-93F7-4926-885E-A6D45C0F44DF}" type="pres">
      <dgm:prSet presAssocID="{89CBAFAE-A9FE-4AEB-9DCF-84452C86EF83}" presName="textRect" presStyleLbl="revTx" presStyleIdx="0" presStyleCnt="5">
        <dgm:presLayoutVars>
          <dgm:chMax val="1"/>
          <dgm:chPref val="1"/>
        </dgm:presLayoutVars>
      </dgm:prSet>
      <dgm:spPr/>
    </dgm:pt>
    <dgm:pt modelId="{7EDBA205-0A53-4097-AFCF-C0400971EC8C}" type="pres">
      <dgm:prSet presAssocID="{8514D6CC-7C5A-4C3C-A33B-F1A1112DBD7E}" presName="sibTrans" presStyleCnt="0"/>
      <dgm:spPr/>
    </dgm:pt>
    <dgm:pt modelId="{7125B7A3-7994-4634-B2F3-F088B0FDC778}" type="pres">
      <dgm:prSet presAssocID="{A4753765-7A78-4B63-B1AD-6BD53456C6A5}" presName="compNode" presStyleCnt="0"/>
      <dgm:spPr/>
    </dgm:pt>
    <dgm:pt modelId="{CAA1480A-E0D0-414E-8158-F77B19BD2353}" type="pres">
      <dgm:prSet presAssocID="{A4753765-7A78-4B63-B1AD-6BD53456C6A5}" presName="iconBgRect" presStyleLbl="bgShp" presStyleIdx="1" presStyleCnt="5"/>
      <dgm:spPr/>
    </dgm:pt>
    <dgm:pt modelId="{466FB427-1943-4BD3-A07B-FCBF533866E5}" type="pres">
      <dgm:prSet presAssocID="{A4753765-7A78-4B63-B1AD-6BD53456C6A5}"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nections"/>
        </a:ext>
      </dgm:extLst>
    </dgm:pt>
    <dgm:pt modelId="{FC0FF61C-C042-4388-AFD3-430E87F8298F}" type="pres">
      <dgm:prSet presAssocID="{A4753765-7A78-4B63-B1AD-6BD53456C6A5}" presName="spaceRect" presStyleCnt="0"/>
      <dgm:spPr/>
    </dgm:pt>
    <dgm:pt modelId="{4DB4FF4E-1DC8-488F-9C43-9B66595CF1B9}" type="pres">
      <dgm:prSet presAssocID="{A4753765-7A78-4B63-B1AD-6BD53456C6A5}" presName="textRect" presStyleLbl="revTx" presStyleIdx="1" presStyleCnt="5">
        <dgm:presLayoutVars>
          <dgm:chMax val="1"/>
          <dgm:chPref val="1"/>
        </dgm:presLayoutVars>
      </dgm:prSet>
      <dgm:spPr/>
    </dgm:pt>
    <dgm:pt modelId="{4EC7A98B-60C4-46CC-B397-F161A10CD6DD}" type="pres">
      <dgm:prSet presAssocID="{2F8770F4-656D-4E4F-BA55-19EC00439020}" presName="sibTrans" presStyleCnt="0"/>
      <dgm:spPr/>
    </dgm:pt>
    <dgm:pt modelId="{8E01B583-4302-4E22-8E57-C401C9AF8BD6}" type="pres">
      <dgm:prSet presAssocID="{B99B9998-866F-4551-BFBD-1449DB94FD15}" presName="compNode" presStyleCnt="0"/>
      <dgm:spPr/>
    </dgm:pt>
    <dgm:pt modelId="{29791F04-6917-499F-A1F9-671D949CBF91}" type="pres">
      <dgm:prSet presAssocID="{B99B9998-866F-4551-BFBD-1449DB94FD15}" presName="iconBgRect" presStyleLbl="bgShp" presStyleIdx="2" presStyleCnt="5"/>
      <dgm:spPr/>
    </dgm:pt>
    <dgm:pt modelId="{39956BEF-FFF9-4060-9821-64EBD20538D6}" type="pres">
      <dgm:prSet presAssocID="{B99B9998-866F-4551-BFBD-1449DB94FD15}"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siness Growth"/>
        </a:ext>
      </dgm:extLst>
    </dgm:pt>
    <dgm:pt modelId="{CCE80CC3-0181-4200-B24C-1256EE04A36C}" type="pres">
      <dgm:prSet presAssocID="{B99B9998-866F-4551-BFBD-1449DB94FD15}" presName="spaceRect" presStyleCnt="0"/>
      <dgm:spPr/>
    </dgm:pt>
    <dgm:pt modelId="{C51C48C1-6650-401E-92AD-96607090EF6D}" type="pres">
      <dgm:prSet presAssocID="{B99B9998-866F-4551-BFBD-1449DB94FD15}" presName="textRect" presStyleLbl="revTx" presStyleIdx="2" presStyleCnt="5">
        <dgm:presLayoutVars>
          <dgm:chMax val="1"/>
          <dgm:chPref val="1"/>
        </dgm:presLayoutVars>
      </dgm:prSet>
      <dgm:spPr/>
    </dgm:pt>
    <dgm:pt modelId="{5042863A-6BFD-4CE5-8AF8-8E45CCC3080C}" type="pres">
      <dgm:prSet presAssocID="{B90B0A67-5958-41F2-859E-6063662A7917}" presName="sibTrans" presStyleCnt="0"/>
      <dgm:spPr/>
    </dgm:pt>
    <dgm:pt modelId="{93383C6B-EE45-466D-B8AA-D147EFD6657B}" type="pres">
      <dgm:prSet presAssocID="{1A104CC3-C025-45F0-BF69-D9334604C8E9}" presName="compNode" presStyleCnt="0"/>
      <dgm:spPr/>
    </dgm:pt>
    <dgm:pt modelId="{51E9FDA0-E457-4AFA-B44F-97060257DB67}" type="pres">
      <dgm:prSet presAssocID="{1A104CC3-C025-45F0-BF69-D9334604C8E9}" presName="iconBgRect" presStyleLbl="bgShp" presStyleIdx="3" presStyleCnt="5"/>
      <dgm:spPr/>
    </dgm:pt>
    <dgm:pt modelId="{02255994-C215-4544-A7CD-4B274D0DBD67}" type="pres">
      <dgm:prSet presAssocID="{1A104CC3-C025-45F0-BF69-D9334604C8E9}"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ard Room"/>
        </a:ext>
      </dgm:extLst>
    </dgm:pt>
    <dgm:pt modelId="{4F76214B-C324-4244-BDBB-614A38AE5A10}" type="pres">
      <dgm:prSet presAssocID="{1A104CC3-C025-45F0-BF69-D9334604C8E9}" presName="spaceRect" presStyleCnt="0"/>
      <dgm:spPr/>
    </dgm:pt>
    <dgm:pt modelId="{A7F1B86F-BFA8-4186-B217-8814D95674E0}" type="pres">
      <dgm:prSet presAssocID="{1A104CC3-C025-45F0-BF69-D9334604C8E9}" presName="textRect" presStyleLbl="revTx" presStyleIdx="3" presStyleCnt="5">
        <dgm:presLayoutVars>
          <dgm:chMax val="1"/>
          <dgm:chPref val="1"/>
        </dgm:presLayoutVars>
      </dgm:prSet>
      <dgm:spPr/>
    </dgm:pt>
    <dgm:pt modelId="{C24299B7-E00C-4B5A-B093-CFAD1FAC44F2}" type="pres">
      <dgm:prSet presAssocID="{F25E1557-1889-4608-B317-53914EFC7C51}" presName="sibTrans" presStyleCnt="0"/>
      <dgm:spPr/>
    </dgm:pt>
    <dgm:pt modelId="{7BA4B097-6350-4383-90C8-73FB48775D3D}" type="pres">
      <dgm:prSet presAssocID="{FA6ABAA3-D690-4B25-BF61-07C8BF467443}" presName="compNode" presStyleCnt="0"/>
      <dgm:spPr/>
    </dgm:pt>
    <dgm:pt modelId="{6CECBD60-CA74-445C-BC15-6C945A4E778F}" type="pres">
      <dgm:prSet presAssocID="{FA6ABAA3-D690-4B25-BF61-07C8BF467443}" presName="iconBgRect" presStyleLbl="bgShp" presStyleIdx="4" presStyleCnt="5"/>
      <dgm:spPr/>
    </dgm:pt>
    <dgm:pt modelId="{46C0DEBF-C0C5-4DD4-B20C-1143E1DA760A}" type="pres">
      <dgm:prSet presAssocID="{FA6ABAA3-D690-4B25-BF61-07C8BF467443}"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onfused Person"/>
        </a:ext>
      </dgm:extLst>
    </dgm:pt>
    <dgm:pt modelId="{C79C481D-BE9F-481F-99C2-721CE3D65558}" type="pres">
      <dgm:prSet presAssocID="{FA6ABAA3-D690-4B25-BF61-07C8BF467443}" presName="spaceRect" presStyleCnt="0"/>
      <dgm:spPr/>
    </dgm:pt>
    <dgm:pt modelId="{58984934-EBA0-4A91-8CB9-7179F530607B}" type="pres">
      <dgm:prSet presAssocID="{FA6ABAA3-D690-4B25-BF61-07C8BF467443}" presName="textRect" presStyleLbl="revTx" presStyleIdx="4" presStyleCnt="5">
        <dgm:presLayoutVars>
          <dgm:chMax val="1"/>
          <dgm:chPref val="1"/>
        </dgm:presLayoutVars>
      </dgm:prSet>
      <dgm:spPr/>
    </dgm:pt>
  </dgm:ptLst>
  <dgm:cxnLst>
    <dgm:cxn modelId="{13CD0F19-1270-4F72-AE27-99B71B393435}" type="presOf" srcId="{A4753765-7A78-4B63-B1AD-6BD53456C6A5}" destId="{4DB4FF4E-1DC8-488F-9C43-9B66595CF1B9}" srcOrd="0" destOrd="0" presId="urn:microsoft.com/office/officeart/2018/5/layout/IconCircleLabelList"/>
    <dgm:cxn modelId="{44670E22-5A4C-481C-9C00-C81DA9FDD904}" type="presOf" srcId="{DB08C00C-E6FE-487F-9151-C3DCAE995572}" destId="{980F79EB-9B89-4305-A0FF-EBDA49ECC554}" srcOrd="0" destOrd="0" presId="urn:microsoft.com/office/officeart/2018/5/layout/IconCircleLabelList"/>
    <dgm:cxn modelId="{43714225-17B3-4796-87E8-3CF320C5D332}" srcId="{DB08C00C-E6FE-487F-9151-C3DCAE995572}" destId="{1A104CC3-C025-45F0-BF69-D9334604C8E9}" srcOrd="3" destOrd="0" parTransId="{2694FEF9-0261-416F-8DEE-86CACB014D7B}" sibTransId="{F25E1557-1889-4608-B317-53914EFC7C51}"/>
    <dgm:cxn modelId="{36EE992F-5EEF-496B-BC5A-86368A1B19DD}" type="presOf" srcId="{89CBAFAE-A9FE-4AEB-9DCF-84452C86EF83}" destId="{99E98DAC-93F7-4926-885E-A6D45C0F44DF}" srcOrd="0" destOrd="0" presId="urn:microsoft.com/office/officeart/2018/5/layout/IconCircleLabelList"/>
    <dgm:cxn modelId="{7B610688-C9C1-44BC-92EF-2BE3DC4EABFF}" srcId="{DB08C00C-E6FE-487F-9151-C3DCAE995572}" destId="{A4753765-7A78-4B63-B1AD-6BD53456C6A5}" srcOrd="1" destOrd="0" parTransId="{58546337-1457-4943-BC6F-A029D3CB9E43}" sibTransId="{2F8770F4-656D-4E4F-BA55-19EC00439020}"/>
    <dgm:cxn modelId="{30F5AE98-6B1F-48B3-B178-C02E865300D8}" type="presOf" srcId="{B99B9998-866F-4551-BFBD-1449DB94FD15}" destId="{C51C48C1-6650-401E-92AD-96607090EF6D}" srcOrd="0" destOrd="0" presId="urn:microsoft.com/office/officeart/2018/5/layout/IconCircleLabelList"/>
    <dgm:cxn modelId="{EDA64C9A-0D8C-4BD5-9C4B-331535A3762B}" srcId="{DB08C00C-E6FE-487F-9151-C3DCAE995572}" destId="{89CBAFAE-A9FE-4AEB-9DCF-84452C86EF83}" srcOrd="0" destOrd="0" parTransId="{B2821185-62A3-46D3-AA6A-1B4A192EBD07}" sibTransId="{8514D6CC-7C5A-4C3C-A33B-F1A1112DBD7E}"/>
    <dgm:cxn modelId="{B49AD0A0-7F27-4D57-A25D-D4AF4783A9C3}" srcId="{DB08C00C-E6FE-487F-9151-C3DCAE995572}" destId="{FA6ABAA3-D690-4B25-BF61-07C8BF467443}" srcOrd="4" destOrd="0" parTransId="{FABDD672-1CD2-4F9A-9C59-0B822B7D001B}" sibTransId="{B36FF51A-126E-4121-ABCA-25C9BF55DECA}"/>
    <dgm:cxn modelId="{A61F1DBB-1E37-4E16-8AF2-5E3CEEB19374}" srcId="{DB08C00C-E6FE-487F-9151-C3DCAE995572}" destId="{B99B9998-866F-4551-BFBD-1449DB94FD15}" srcOrd="2" destOrd="0" parTransId="{F2775CEC-2614-433A-A985-30B24B18EDFD}" sibTransId="{B90B0A67-5958-41F2-859E-6063662A7917}"/>
    <dgm:cxn modelId="{D320C6E9-ECE3-454A-B198-041BCA7DAD0F}" type="presOf" srcId="{FA6ABAA3-D690-4B25-BF61-07C8BF467443}" destId="{58984934-EBA0-4A91-8CB9-7179F530607B}" srcOrd="0" destOrd="0" presId="urn:microsoft.com/office/officeart/2018/5/layout/IconCircleLabelList"/>
    <dgm:cxn modelId="{393143F4-6B5B-4E7F-8A8D-55A8753BDF4E}" type="presOf" srcId="{1A104CC3-C025-45F0-BF69-D9334604C8E9}" destId="{A7F1B86F-BFA8-4186-B217-8814D95674E0}" srcOrd="0" destOrd="0" presId="urn:microsoft.com/office/officeart/2018/5/layout/IconCircleLabelList"/>
    <dgm:cxn modelId="{1C2EA75C-F429-446D-B407-2207F0580159}" type="presParOf" srcId="{980F79EB-9B89-4305-A0FF-EBDA49ECC554}" destId="{BFC60FE6-A8AE-4120-973D-34D71EE49D8F}" srcOrd="0" destOrd="0" presId="urn:microsoft.com/office/officeart/2018/5/layout/IconCircleLabelList"/>
    <dgm:cxn modelId="{57B138D8-A441-420C-BD9C-ACB810DF2964}" type="presParOf" srcId="{BFC60FE6-A8AE-4120-973D-34D71EE49D8F}" destId="{81F4827C-1B8F-427C-BEE6-46ACE89DD549}" srcOrd="0" destOrd="0" presId="urn:microsoft.com/office/officeart/2018/5/layout/IconCircleLabelList"/>
    <dgm:cxn modelId="{273B7C22-1DD4-49D9-8A48-AA658A1EBBCB}" type="presParOf" srcId="{BFC60FE6-A8AE-4120-973D-34D71EE49D8F}" destId="{C1FFD625-2DB4-4948-8831-48E52834EF4C}" srcOrd="1" destOrd="0" presId="urn:microsoft.com/office/officeart/2018/5/layout/IconCircleLabelList"/>
    <dgm:cxn modelId="{07B396BD-44A6-4F5B-B05E-03B127B72692}" type="presParOf" srcId="{BFC60FE6-A8AE-4120-973D-34D71EE49D8F}" destId="{1F13042B-B81F-412F-876C-777A6AD76627}" srcOrd="2" destOrd="0" presId="urn:microsoft.com/office/officeart/2018/5/layout/IconCircleLabelList"/>
    <dgm:cxn modelId="{F3585689-C666-47B7-9A3B-586D19EF18CD}" type="presParOf" srcId="{BFC60FE6-A8AE-4120-973D-34D71EE49D8F}" destId="{99E98DAC-93F7-4926-885E-A6D45C0F44DF}" srcOrd="3" destOrd="0" presId="urn:microsoft.com/office/officeart/2018/5/layout/IconCircleLabelList"/>
    <dgm:cxn modelId="{B431399B-7E02-4150-B290-8A76975301B6}" type="presParOf" srcId="{980F79EB-9B89-4305-A0FF-EBDA49ECC554}" destId="{7EDBA205-0A53-4097-AFCF-C0400971EC8C}" srcOrd="1" destOrd="0" presId="urn:microsoft.com/office/officeart/2018/5/layout/IconCircleLabelList"/>
    <dgm:cxn modelId="{63F9E456-04DD-409C-967D-0CACC6EA94DF}" type="presParOf" srcId="{980F79EB-9B89-4305-A0FF-EBDA49ECC554}" destId="{7125B7A3-7994-4634-B2F3-F088B0FDC778}" srcOrd="2" destOrd="0" presId="urn:microsoft.com/office/officeart/2018/5/layout/IconCircleLabelList"/>
    <dgm:cxn modelId="{96B0C64E-CB3C-467F-ACEE-048A5BD4BAC3}" type="presParOf" srcId="{7125B7A3-7994-4634-B2F3-F088B0FDC778}" destId="{CAA1480A-E0D0-414E-8158-F77B19BD2353}" srcOrd="0" destOrd="0" presId="urn:microsoft.com/office/officeart/2018/5/layout/IconCircleLabelList"/>
    <dgm:cxn modelId="{8DD71BDF-0BD2-498C-AE6A-955616E59078}" type="presParOf" srcId="{7125B7A3-7994-4634-B2F3-F088B0FDC778}" destId="{466FB427-1943-4BD3-A07B-FCBF533866E5}" srcOrd="1" destOrd="0" presId="urn:microsoft.com/office/officeart/2018/5/layout/IconCircleLabelList"/>
    <dgm:cxn modelId="{58B52A4B-3F80-4ED8-868C-7039D382F39F}" type="presParOf" srcId="{7125B7A3-7994-4634-B2F3-F088B0FDC778}" destId="{FC0FF61C-C042-4388-AFD3-430E87F8298F}" srcOrd="2" destOrd="0" presId="urn:microsoft.com/office/officeart/2018/5/layout/IconCircleLabelList"/>
    <dgm:cxn modelId="{FD526B59-9D05-41CF-9E27-8BACE1730AD8}" type="presParOf" srcId="{7125B7A3-7994-4634-B2F3-F088B0FDC778}" destId="{4DB4FF4E-1DC8-488F-9C43-9B66595CF1B9}" srcOrd="3" destOrd="0" presId="urn:microsoft.com/office/officeart/2018/5/layout/IconCircleLabelList"/>
    <dgm:cxn modelId="{29A37594-C731-4DC1-AC50-B6A987C9B435}" type="presParOf" srcId="{980F79EB-9B89-4305-A0FF-EBDA49ECC554}" destId="{4EC7A98B-60C4-46CC-B397-F161A10CD6DD}" srcOrd="3" destOrd="0" presId="urn:microsoft.com/office/officeart/2018/5/layout/IconCircleLabelList"/>
    <dgm:cxn modelId="{3C7CC02A-83E3-413D-A906-6BD87AC34E11}" type="presParOf" srcId="{980F79EB-9B89-4305-A0FF-EBDA49ECC554}" destId="{8E01B583-4302-4E22-8E57-C401C9AF8BD6}" srcOrd="4" destOrd="0" presId="urn:microsoft.com/office/officeart/2018/5/layout/IconCircleLabelList"/>
    <dgm:cxn modelId="{4D42937F-81C1-49FA-93F0-95BEB3796C65}" type="presParOf" srcId="{8E01B583-4302-4E22-8E57-C401C9AF8BD6}" destId="{29791F04-6917-499F-A1F9-671D949CBF91}" srcOrd="0" destOrd="0" presId="urn:microsoft.com/office/officeart/2018/5/layout/IconCircleLabelList"/>
    <dgm:cxn modelId="{59FD1F82-3D01-438F-919A-8C1F1F4263E3}" type="presParOf" srcId="{8E01B583-4302-4E22-8E57-C401C9AF8BD6}" destId="{39956BEF-FFF9-4060-9821-64EBD20538D6}" srcOrd="1" destOrd="0" presId="urn:microsoft.com/office/officeart/2018/5/layout/IconCircleLabelList"/>
    <dgm:cxn modelId="{19CDBF2E-5A5F-427E-B0BE-7429972F6AAE}" type="presParOf" srcId="{8E01B583-4302-4E22-8E57-C401C9AF8BD6}" destId="{CCE80CC3-0181-4200-B24C-1256EE04A36C}" srcOrd="2" destOrd="0" presId="urn:microsoft.com/office/officeart/2018/5/layout/IconCircleLabelList"/>
    <dgm:cxn modelId="{CF6E6F79-E0BA-44C4-A9B1-E04FEE665F28}" type="presParOf" srcId="{8E01B583-4302-4E22-8E57-C401C9AF8BD6}" destId="{C51C48C1-6650-401E-92AD-96607090EF6D}" srcOrd="3" destOrd="0" presId="urn:microsoft.com/office/officeart/2018/5/layout/IconCircleLabelList"/>
    <dgm:cxn modelId="{9C1BED3D-02C1-4DC3-8B1B-45D4CE7765CE}" type="presParOf" srcId="{980F79EB-9B89-4305-A0FF-EBDA49ECC554}" destId="{5042863A-6BFD-4CE5-8AF8-8E45CCC3080C}" srcOrd="5" destOrd="0" presId="urn:microsoft.com/office/officeart/2018/5/layout/IconCircleLabelList"/>
    <dgm:cxn modelId="{D85EDFFB-5291-4F3E-8B92-103002D341D3}" type="presParOf" srcId="{980F79EB-9B89-4305-A0FF-EBDA49ECC554}" destId="{93383C6B-EE45-466D-B8AA-D147EFD6657B}" srcOrd="6" destOrd="0" presId="urn:microsoft.com/office/officeart/2018/5/layout/IconCircleLabelList"/>
    <dgm:cxn modelId="{DC7BA651-D904-4F77-BD49-E501FDABEF06}" type="presParOf" srcId="{93383C6B-EE45-466D-B8AA-D147EFD6657B}" destId="{51E9FDA0-E457-4AFA-B44F-97060257DB67}" srcOrd="0" destOrd="0" presId="urn:microsoft.com/office/officeart/2018/5/layout/IconCircleLabelList"/>
    <dgm:cxn modelId="{2CED4233-1ED6-4C3B-BB76-8242B60D39D0}" type="presParOf" srcId="{93383C6B-EE45-466D-B8AA-D147EFD6657B}" destId="{02255994-C215-4544-A7CD-4B274D0DBD67}" srcOrd="1" destOrd="0" presId="urn:microsoft.com/office/officeart/2018/5/layout/IconCircleLabelList"/>
    <dgm:cxn modelId="{B1F45440-66EA-425B-AA75-3F554D5FAC47}" type="presParOf" srcId="{93383C6B-EE45-466D-B8AA-D147EFD6657B}" destId="{4F76214B-C324-4244-BDBB-614A38AE5A10}" srcOrd="2" destOrd="0" presId="urn:microsoft.com/office/officeart/2018/5/layout/IconCircleLabelList"/>
    <dgm:cxn modelId="{DEE69F6A-12A0-4982-ABB6-5C20EF8826F9}" type="presParOf" srcId="{93383C6B-EE45-466D-B8AA-D147EFD6657B}" destId="{A7F1B86F-BFA8-4186-B217-8814D95674E0}" srcOrd="3" destOrd="0" presId="urn:microsoft.com/office/officeart/2018/5/layout/IconCircleLabelList"/>
    <dgm:cxn modelId="{57EECD15-A6B7-495E-BB4A-97021E1ACB37}" type="presParOf" srcId="{980F79EB-9B89-4305-A0FF-EBDA49ECC554}" destId="{C24299B7-E00C-4B5A-B093-CFAD1FAC44F2}" srcOrd="7" destOrd="0" presId="urn:microsoft.com/office/officeart/2018/5/layout/IconCircleLabelList"/>
    <dgm:cxn modelId="{1927FA75-0AE7-437A-9AB7-141DAC34E893}" type="presParOf" srcId="{980F79EB-9B89-4305-A0FF-EBDA49ECC554}" destId="{7BA4B097-6350-4383-90C8-73FB48775D3D}" srcOrd="8" destOrd="0" presId="urn:microsoft.com/office/officeart/2018/5/layout/IconCircleLabelList"/>
    <dgm:cxn modelId="{1BB77054-96C9-4091-B529-1BABD1118CB8}" type="presParOf" srcId="{7BA4B097-6350-4383-90C8-73FB48775D3D}" destId="{6CECBD60-CA74-445C-BC15-6C945A4E778F}" srcOrd="0" destOrd="0" presId="urn:microsoft.com/office/officeart/2018/5/layout/IconCircleLabelList"/>
    <dgm:cxn modelId="{B59D71DB-C69B-4C90-ABF0-977CAF86A346}" type="presParOf" srcId="{7BA4B097-6350-4383-90C8-73FB48775D3D}" destId="{46C0DEBF-C0C5-4DD4-B20C-1143E1DA760A}" srcOrd="1" destOrd="0" presId="urn:microsoft.com/office/officeart/2018/5/layout/IconCircleLabelList"/>
    <dgm:cxn modelId="{225E1A6F-9C44-4227-BBAE-B23AFC7CF0D7}" type="presParOf" srcId="{7BA4B097-6350-4383-90C8-73FB48775D3D}" destId="{C79C481D-BE9F-481F-99C2-721CE3D65558}" srcOrd="2" destOrd="0" presId="urn:microsoft.com/office/officeart/2018/5/layout/IconCircleLabelList"/>
    <dgm:cxn modelId="{E6F75D52-514F-4409-B718-8B88645B3597}" type="presParOf" srcId="{7BA4B097-6350-4383-90C8-73FB48775D3D}" destId="{58984934-EBA0-4A91-8CB9-7179F530607B}"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764864C-993F-483A-836A-05934FECAC0E}" type="doc">
      <dgm:prSet loTypeId="urn:microsoft.com/office/officeart/2005/8/layout/chevron1" loCatId="process" qsTypeId="urn:microsoft.com/office/officeart/2005/8/quickstyle/simple1" qsCatId="simple" csTypeId="urn:microsoft.com/office/officeart/2005/8/colors/accent1_2" csCatId="accent1"/>
      <dgm:spPr/>
      <dgm:t>
        <a:bodyPr/>
        <a:lstStyle/>
        <a:p>
          <a:endParaRPr lang="en-US"/>
        </a:p>
      </dgm:t>
    </dgm:pt>
    <dgm:pt modelId="{0A2B6DA7-168F-42E0-A694-B85D406634DB}">
      <dgm:prSet/>
      <dgm:spPr/>
      <dgm:t>
        <a:bodyPr/>
        <a:lstStyle/>
        <a:p>
          <a:r>
            <a:rPr lang="en-US"/>
            <a:t>Advance planning before there is a concern or crisis. </a:t>
          </a:r>
        </a:p>
      </dgm:t>
    </dgm:pt>
    <dgm:pt modelId="{936B5CBB-4090-48A7-9FA4-1A0ABE377E93}" type="parTrans" cxnId="{DFA1DF8B-A725-4D49-A292-0F6C56D2747A}">
      <dgm:prSet/>
      <dgm:spPr/>
      <dgm:t>
        <a:bodyPr/>
        <a:lstStyle/>
        <a:p>
          <a:endParaRPr lang="en-US"/>
        </a:p>
      </dgm:t>
    </dgm:pt>
    <dgm:pt modelId="{D259CAD7-0470-4C87-AAB0-66C8BC0528C6}" type="sibTrans" cxnId="{DFA1DF8B-A725-4D49-A292-0F6C56D2747A}">
      <dgm:prSet/>
      <dgm:spPr/>
      <dgm:t>
        <a:bodyPr/>
        <a:lstStyle/>
        <a:p>
          <a:endParaRPr lang="en-US"/>
        </a:p>
      </dgm:t>
    </dgm:pt>
    <dgm:pt modelId="{2B9E0B80-8921-48CA-B61B-2DDE6631EB38}">
      <dgm:prSet/>
      <dgm:spPr/>
      <dgm:t>
        <a:bodyPr/>
        <a:lstStyle/>
        <a:p>
          <a:r>
            <a:rPr lang="en-US"/>
            <a:t>Especially when initiated by the person, this offers the best opportunity for the person to express their wishes</a:t>
          </a:r>
        </a:p>
      </dgm:t>
    </dgm:pt>
    <dgm:pt modelId="{D13229DD-78AA-4BD6-8C50-868B9077785F}" type="parTrans" cxnId="{744B0041-4E9C-4A06-9ED3-D1680BC28211}">
      <dgm:prSet/>
      <dgm:spPr/>
      <dgm:t>
        <a:bodyPr/>
        <a:lstStyle/>
        <a:p>
          <a:endParaRPr lang="en-US"/>
        </a:p>
      </dgm:t>
    </dgm:pt>
    <dgm:pt modelId="{D9B11ED5-C12B-49C4-B668-A196D64F0406}" type="sibTrans" cxnId="{744B0041-4E9C-4A06-9ED3-D1680BC28211}">
      <dgm:prSet/>
      <dgm:spPr/>
      <dgm:t>
        <a:bodyPr/>
        <a:lstStyle/>
        <a:p>
          <a:endParaRPr lang="en-US"/>
        </a:p>
      </dgm:t>
    </dgm:pt>
    <dgm:pt modelId="{267CC0C4-448D-4F64-9FFC-21D33541ADB2}">
      <dgm:prSet/>
      <dgm:spPr/>
      <dgm:t>
        <a:bodyPr/>
        <a:lstStyle/>
        <a:p>
          <a:r>
            <a:rPr lang="en-US"/>
            <a:t>Recognizing and responding to concerns before there is a crisis</a:t>
          </a:r>
        </a:p>
      </dgm:t>
    </dgm:pt>
    <dgm:pt modelId="{928DD12E-11D1-4721-963D-C9035F360BCD}" type="parTrans" cxnId="{4D79C825-30E0-4E6E-9D9C-B41250069AA4}">
      <dgm:prSet/>
      <dgm:spPr/>
      <dgm:t>
        <a:bodyPr/>
        <a:lstStyle/>
        <a:p>
          <a:endParaRPr lang="en-US"/>
        </a:p>
      </dgm:t>
    </dgm:pt>
    <dgm:pt modelId="{A69301FB-55CA-4C7C-9776-C0621617D661}" type="sibTrans" cxnId="{4D79C825-30E0-4E6E-9D9C-B41250069AA4}">
      <dgm:prSet/>
      <dgm:spPr/>
      <dgm:t>
        <a:bodyPr/>
        <a:lstStyle/>
        <a:p>
          <a:endParaRPr lang="en-US"/>
        </a:p>
      </dgm:t>
    </dgm:pt>
    <dgm:pt modelId="{ADFDDB5C-B78B-4F43-9ED7-C006E1D80F7E}">
      <dgm:prSet/>
      <dgm:spPr/>
      <dgm:t>
        <a:bodyPr/>
        <a:lstStyle/>
        <a:p>
          <a:r>
            <a:rPr lang="en-US"/>
            <a:t>The person, their family, or others may sense changing abilities. Getting as much input, direction, guidance from the person before it is needed can help when action is needed.</a:t>
          </a:r>
        </a:p>
      </dgm:t>
    </dgm:pt>
    <dgm:pt modelId="{3DF42995-D786-410E-A431-163D4094C23B}" type="parTrans" cxnId="{98F9D018-F21C-4986-BF67-7FF750DE1629}">
      <dgm:prSet/>
      <dgm:spPr/>
      <dgm:t>
        <a:bodyPr/>
        <a:lstStyle/>
        <a:p>
          <a:endParaRPr lang="en-US"/>
        </a:p>
      </dgm:t>
    </dgm:pt>
    <dgm:pt modelId="{88D014C1-288C-486F-BE06-BCB492271C12}" type="sibTrans" cxnId="{98F9D018-F21C-4986-BF67-7FF750DE1629}">
      <dgm:prSet/>
      <dgm:spPr/>
      <dgm:t>
        <a:bodyPr/>
        <a:lstStyle/>
        <a:p>
          <a:endParaRPr lang="en-US"/>
        </a:p>
      </dgm:t>
    </dgm:pt>
    <dgm:pt modelId="{3EDBA24A-F157-46D0-AC9C-B099619C05C4}" type="pres">
      <dgm:prSet presAssocID="{0764864C-993F-483A-836A-05934FECAC0E}" presName="Name0" presStyleCnt="0">
        <dgm:presLayoutVars>
          <dgm:dir/>
          <dgm:animLvl val="lvl"/>
          <dgm:resizeHandles val="exact"/>
        </dgm:presLayoutVars>
      </dgm:prSet>
      <dgm:spPr/>
    </dgm:pt>
    <dgm:pt modelId="{D3D21500-0230-4CB2-B5A1-1EB2AABD080C}" type="pres">
      <dgm:prSet presAssocID="{0A2B6DA7-168F-42E0-A694-B85D406634DB}" presName="composite" presStyleCnt="0"/>
      <dgm:spPr/>
    </dgm:pt>
    <dgm:pt modelId="{89ED3F2C-22C0-4171-80CC-447F601D95A3}" type="pres">
      <dgm:prSet presAssocID="{0A2B6DA7-168F-42E0-A694-B85D406634DB}" presName="parTx" presStyleLbl="node1" presStyleIdx="0" presStyleCnt="2">
        <dgm:presLayoutVars>
          <dgm:chMax val="0"/>
          <dgm:chPref val="0"/>
          <dgm:bulletEnabled val="1"/>
        </dgm:presLayoutVars>
      </dgm:prSet>
      <dgm:spPr/>
    </dgm:pt>
    <dgm:pt modelId="{C86A7AAD-BF76-4735-B2F1-85E45695D9C2}" type="pres">
      <dgm:prSet presAssocID="{0A2B6DA7-168F-42E0-A694-B85D406634DB}" presName="desTx" presStyleLbl="revTx" presStyleIdx="0" presStyleCnt="2">
        <dgm:presLayoutVars>
          <dgm:bulletEnabled val="1"/>
        </dgm:presLayoutVars>
      </dgm:prSet>
      <dgm:spPr/>
    </dgm:pt>
    <dgm:pt modelId="{E77EDD50-58FA-43AA-9E24-639A9BD4FFDB}" type="pres">
      <dgm:prSet presAssocID="{D259CAD7-0470-4C87-AAB0-66C8BC0528C6}" presName="space" presStyleCnt="0"/>
      <dgm:spPr/>
    </dgm:pt>
    <dgm:pt modelId="{55A25D36-FD96-49FA-9D07-66E4D41FC91A}" type="pres">
      <dgm:prSet presAssocID="{267CC0C4-448D-4F64-9FFC-21D33541ADB2}" presName="composite" presStyleCnt="0"/>
      <dgm:spPr/>
    </dgm:pt>
    <dgm:pt modelId="{89254824-8032-4765-90F6-E77D2FDB22A3}" type="pres">
      <dgm:prSet presAssocID="{267CC0C4-448D-4F64-9FFC-21D33541ADB2}" presName="parTx" presStyleLbl="node1" presStyleIdx="1" presStyleCnt="2">
        <dgm:presLayoutVars>
          <dgm:chMax val="0"/>
          <dgm:chPref val="0"/>
          <dgm:bulletEnabled val="1"/>
        </dgm:presLayoutVars>
      </dgm:prSet>
      <dgm:spPr/>
    </dgm:pt>
    <dgm:pt modelId="{B9C044E0-996D-49D4-B1E2-5FBF52804527}" type="pres">
      <dgm:prSet presAssocID="{267CC0C4-448D-4F64-9FFC-21D33541ADB2}" presName="desTx" presStyleLbl="revTx" presStyleIdx="1" presStyleCnt="2">
        <dgm:presLayoutVars>
          <dgm:bulletEnabled val="1"/>
        </dgm:presLayoutVars>
      </dgm:prSet>
      <dgm:spPr/>
    </dgm:pt>
  </dgm:ptLst>
  <dgm:cxnLst>
    <dgm:cxn modelId="{8DAA9D05-6EA3-4704-9EE9-CB686B9B4402}" type="presOf" srcId="{0764864C-993F-483A-836A-05934FECAC0E}" destId="{3EDBA24A-F157-46D0-AC9C-B099619C05C4}" srcOrd="0" destOrd="0" presId="urn:microsoft.com/office/officeart/2005/8/layout/chevron1"/>
    <dgm:cxn modelId="{98F9D018-F21C-4986-BF67-7FF750DE1629}" srcId="{267CC0C4-448D-4F64-9FFC-21D33541ADB2}" destId="{ADFDDB5C-B78B-4F43-9ED7-C006E1D80F7E}" srcOrd="0" destOrd="0" parTransId="{3DF42995-D786-410E-A431-163D4094C23B}" sibTransId="{88D014C1-288C-486F-BE06-BCB492271C12}"/>
    <dgm:cxn modelId="{4D79C825-30E0-4E6E-9D9C-B41250069AA4}" srcId="{0764864C-993F-483A-836A-05934FECAC0E}" destId="{267CC0C4-448D-4F64-9FFC-21D33541ADB2}" srcOrd="1" destOrd="0" parTransId="{928DD12E-11D1-4721-963D-C9035F360BCD}" sibTransId="{A69301FB-55CA-4C7C-9776-C0621617D661}"/>
    <dgm:cxn modelId="{744B0041-4E9C-4A06-9ED3-D1680BC28211}" srcId="{0A2B6DA7-168F-42E0-A694-B85D406634DB}" destId="{2B9E0B80-8921-48CA-B61B-2DDE6631EB38}" srcOrd="0" destOrd="0" parTransId="{D13229DD-78AA-4BD6-8C50-868B9077785F}" sibTransId="{D9B11ED5-C12B-49C4-B668-A196D64F0406}"/>
    <dgm:cxn modelId="{D0557B63-C39A-444F-85CA-A8725A41A1ED}" type="presOf" srcId="{0A2B6DA7-168F-42E0-A694-B85D406634DB}" destId="{89ED3F2C-22C0-4171-80CC-447F601D95A3}" srcOrd="0" destOrd="0" presId="urn:microsoft.com/office/officeart/2005/8/layout/chevron1"/>
    <dgm:cxn modelId="{9CD0214B-234C-4B21-BEEE-1A05172F395D}" type="presOf" srcId="{267CC0C4-448D-4F64-9FFC-21D33541ADB2}" destId="{89254824-8032-4765-90F6-E77D2FDB22A3}" srcOrd="0" destOrd="0" presId="urn:microsoft.com/office/officeart/2005/8/layout/chevron1"/>
    <dgm:cxn modelId="{DFA1DF8B-A725-4D49-A292-0F6C56D2747A}" srcId="{0764864C-993F-483A-836A-05934FECAC0E}" destId="{0A2B6DA7-168F-42E0-A694-B85D406634DB}" srcOrd="0" destOrd="0" parTransId="{936B5CBB-4090-48A7-9FA4-1A0ABE377E93}" sibTransId="{D259CAD7-0470-4C87-AAB0-66C8BC0528C6}"/>
    <dgm:cxn modelId="{F9EC8E95-0DB5-4796-B279-FC7747D246F2}" type="presOf" srcId="{ADFDDB5C-B78B-4F43-9ED7-C006E1D80F7E}" destId="{B9C044E0-996D-49D4-B1E2-5FBF52804527}" srcOrd="0" destOrd="0" presId="urn:microsoft.com/office/officeart/2005/8/layout/chevron1"/>
    <dgm:cxn modelId="{C28C24D1-5525-44D7-8331-D3982B2B3A07}" type="presOf" srcId="{2B9E0B80-8921-48CA-B61B-2DDE6631EB38}" destId="{C86A7AAD-BF76-4735-B2F1-85E45695D9C2}" srcOrd="0" destOrd="0" presId="urn:microsoft.com/office/officeart/2005/8/layout/chevron1"/>
    <dgm:cxn modelId="{EDE7C74F-1E0C-42D5-85B6-EA7F5A5730DA}" type="presParOf" srcId="{3EDBA24A-F157-46D0-AC9C-B099619C05C4}" destId="{D3D21500-0230-4CB2-B5A1-1EB2AABD080C}" srcOrd="0" destOrd="0" presId="urn:microsoft.com/office/officeart/2005/8/layout/chevron1"/>
    <dgm:cxn modelId="{7383FD89-25CF-4C34-8339-90D7F6B2E22D}" type="presParOf" srcId="{D3D21500-0230-4CB2-B5A1-1EB2AABD080C}" destId="{89ED3F2C-22C0-4171-80CC-447F601D95A3}" srcOrd="0" destOrd="0" presId="urn:microsoft.com/office/officeart/2005/8/layout/chevron1"/>
    <dgm:cxn modelId="{F7A07DCB-0D8E-4659-A3F0-D23A996624B6}" type="presParOf" srcId="{D3D21500-0230-4CB2-B5A1-1EB2AABD080C}" destId="{C86A7AAD-BF76-4735-B2F1-85E45695D9C2}" srcOrd="1" destOrd="0" presId="urn:microsoft.com/office/officeart/2005/8/layout/chevron1"/>
    <dgm:cxn modelId="{14EC4D4C-E437-453D-81B4-1C9F987EB418}" type="presParOf" srcId="{3EDBA24A-F157-46D0-AC9C-B099619C05C4}" destId="{E77EDD50-58FA-43AA-9E24-639A9BD4FFDB}" srcOrd="1" destOrd="0" presId="urn:microsoft.com/office/officeart/2005/8/layout/chevron1"/>
    <dgm:cxn modelId="{5BDBBE93-E6ED-47CA-A6BF-84D3224B42DC}" type="presParOf" srcId="{3EDBA24A-F157-46D0-AC9C-B099619C05C4}" destId="{55A25D36-FD96-49FA-9D07-66E4D41FC91A}" srcOrd="2" destOrd="0" presId="urn:microsoft.com/office/officeart/2005/8/layout/chevron1"/>
    <dgm:cxn modelId="{3D9D03E2-39D3-4451-ACD7-68492C2B3BA0}" type="presParOf" srcId="{55A25D36-FD96-49FA-9D07-66E4D41FC91A}" destId="{89254824-8032-4765-90F6-E77D2FDB22A3}" srcOrd="0" destOrd="0" presId="urn:microsoft.com/office/officeart/2005/8/layout/chevron1"/>
    <dgm:cxn modelId="{A5E57006-CF8F-47BE-AB32-861573E77BFA}" type="presParOf" srcId="{55A25D36-FD96-49FA-9D07-66E4D41FC91A}" destId="{B9C044E0-996D-49D4-B1E2-5FBF52804527}" srcOrd="1"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12C8707-87F9-4444-90C5-BAA6469580A2}" type="doc">
      <dgm:prSet loTypeId="urn:microsoft.com/office/officeart/2005/8/layout/hList7" loCatId="list" qsTypeId="urn:microsoft.com/office/officeart/2005/8/quickstyle/3d2" qsCatId="3D" csTypeId="urn:microsoft.com/office/officeart/2005/8/colors/accent1_2" csCatId="accent1" phldr="1"/>
      <dgm:spPr/>
      <dgm:t>
        <a:bodyPr/>
        <a:lstStyle/>
        <a:p>
          <a:endParaRPr lang="en-US"/>
        </a:p>
      </dgm:t>
    </dgm:pt>
    <dgm:pt modelId="{0474BD9B-1987-4FE0-967E-024D420DE7B9}">
      <dgm:prSet phldrT="[Text]" custT="1"/>
      <dgm:spPr>
        <a:solidFill>
          <a:srgbClr val="C00000"/>
        </a:solidFill>
        <a:effectLst>
          <a:outerShdw blurRad="50800" dist="50800" dir="5400000" algn="ctr" rotWithShape="0">
            <a:srgbClr val="000000"/>
          </a:outerShdw>
        </a:effectLst>
      </dgm:spPr>
      <dgm:t>
        <a:bodyPr/>
        <a:lstStyle/>
        <a:p>
          <a:r>
            <a:rPr lang="en-US" sz="1400" b="1" dirty="0">
              <a:solidFill>
                <a:schemeClr val="bg1"/>
              </a:solidFill>
              <a:latin typeface="Arial" panose="020B0604020202020204" pitchFamily="34" charset="0"/>
              <a:cs typeface="Arial" panose="020B0604020202020204" pitchFamily="34" charset="0"/>
            </a:rPr>
            <a:t>Power of Attorney, medical proxy</a:t>
          </a:r>
        </a:p>
      </dgm:t>
    </dgm:pt>
    <dgm:pt modelId="{F2FD3D4D-42A3-4FE9-BAC8-BC9A15FFD1E0}" type="parTrans" cxnId="{24CA42E7-ED3B-4433-9650-8D0E63ACEB32}">
      <dgm:prSet/>
      <dgm:spPr/>
      <dgm:t>
        <a:bodyPr/>
        <a:lstStyle/>
        <a:p>
          <a:endParaRPr lang="en-US"/>
        </a:p>
      </dgm:t>
    </dgm:pt>
    <dgm:pt modelId="{F8BED959-F953-400D-8C4D-1BD78755DFDD}" type="sibTrans" cxnId="{24CA42E7-ED3B-4433-9650-8D0E63ACEB32}">
      <dgm:prSet/>
      <dgm:spPr/>
      <dgm:t>
        <a:bodyPr/>
        <a:lstStyle/>
        <a:p>
          <a:endParaRPr lang="en-US"/>
        </a:p>
      </dgm:t>
    </dgm:pt>
    <dgm:pt modelId="{80801988-A5B7-40A0-B4C0-B01400D7CB0A}">
      <dgm:prSet phldrT="[Text]" custT="1"/>
      <dgm:spPr>
        <a:solidFill>
          <a:srgbClr val="7030A0"/>
        </a:solidFill>
      </dgm:spPr>
      <dgm:t>
        <a:bodyPr/>
        <a:lstStyle/>
        <a:p>
          <a:r>
            <a:rPr lang="en-US" sz="1400" b="1" dirty="0">
              <a:solidFill>
                <a:schemeClr val="bg1"/>
              </a:solidFill>
              <a:latin typeface="Arial" panose="020B0604020202020204" pitchFamily="34" charset="0"/>
              <a:cs typeface="Arial" panose="020B0604020202020204" pitchFamily="34" charset="0"/>
            </a:rPr>
            <a:t>Limited or Full Guardianship</a:t>
          </a:r>
        </a:p>
      </dgm:t>
    </dgm:pt>
    <dgm:pt modelId="{6319505C-003E-4933-913A-A18AD7DCAAA2}" type="parTrans" cxnId="{0EBBCDCD-FBF4-4FA4-BEC3-5981DDF13BD2}">
      <dgm:prSet/>
      <dgm:spPr/>
      <dgm:t>
        <a:bodyPr/>
        <a:lstStyle/>
        <a:p>
          <a:endParaRPr lang="en-US"/>
        </a:p>
      </dgm:t>
    </dgm:pt>
    <dgm:pt modelId="{E54DDC8D-3598-4CCF-85D0-3065126F0143}" type="sibTrans" cxnId="{0EBBCDCD-FBF4-4FA4-BEC3-5981DDF13BD2}">
      <dgm:prSet/>
      <dgm:spPr/>
      <dgm:t>
        <a:bodyPr/>
        <a:lstStyle/>
        <a:p>
          <a:endParaRPr lang="en-US"/>
        </a:p>
      </dgm:t>
    </dgm:pt>
    <dgm:pt modelId="{76CC6127-16B3-4414-8DDF-C9584D0EF19F}">
      <dgm:prSet custT="1"/>
      <dgm:spPr>
        <a:solidFill>
          <a:schemeClr val="accent6">
            <a:lumMod val="75000"/>
          </a:schemeClr>
        </a:solidFill>
      </dgm:spPr>
      <dgm:t>
        <a:bodyPr/>
        <a:lstStyle/>
        <a:p>
          <a:r>
            <a:rPr lang="en-US" sz="1400" b="1" dirty="0">
              <a:solidFill>
                <a:schemeClr val="bg1"/>
              </a:solidFill>
              <a:latin typeface="Arial" panose="020B0604020202020204" pitchFamily="34" charset="0"/>
              <a:cs typeface="Arial" panose="020B0604020202020204" pitchFamily="34" charset="0"/>
            </a:rPr>
            <a:t>Release forms</a:t>
          </a:r>
        </a:p>
      </dgm:t>
    </dgm:pt>
    <dgm:pt modelId="{CCECF525-6851-4994-B24F-6C32D4387505}" type="parTrans" cxnId="{B4EF8779-F28F-43B6-9F7A-DEBF278F90A0}">
      <dgm:prSet/>
      <dgm:spPr/>
      <dgm:t>
        <a:bodyPr/>
        <a:lstStyle/>
        <a:p>
          <a:endParaRPr lang="en-US"/>
        </a:p>
      </dgm:t>
    </dgm:pt>
    <dgm:pt modelId="{BCE7B83E-77F0-46A0-938C-465150E7104D}" type="sibTrans" cxnId="{B4EF8779-F28F-43B6-9F7A-DEBF278F90A0}">
      <dgm:prSet/>
      <dgm:spPr/>
      <dgm:t>
        <a:bodyPr/>
        <a:lstStyle/>
        <a:p>
          <a:endParaRPr lang="en-US"/>
        </a:p>
      </dgm:t>
    </dgm:pt>
    <dgm:pt modelId="{CDE37DF6-363B-4D40-8620-B6854D9B237E}">
      <dgm:prSet phldrT="[Text]" custT="1"/>
      <dgm:spPr>
        <a:solidFill>
          <a:srgbClr val="F7921E"/>
        </a:solidFill>
      </dgm:spPr>
      <dgm:t>
        <a:bodyPr/>
        <a:lstStyle/>
        <a:p>
          <a:r>
            <a:rPr lang="en-US" sz="1400" b="1" dirty="0">
              <a:solidFill>
                <a:schemeClr val="bg1"/>
              </a:solidFill>
              <a:latin typeface="Arial" panose="020B0604020202020204" pitchFamily="34" charset="0"/>
              <a:cs typeface="Arial" panose="020B0604020202020204" pitchFamily="34" charset="0"/>
            </a:rPr>
            <a:t>Supported Decision Making agreements (Wisconsin</a:t>
          </a:r>
          <a:r>
            <a:rPr lang="en-US" sz="1200" b="1" dirty="0">
              <a:solidFill>
                <a:schemeClr val="bg1"/>
              </a:solidFill>
              <a:latin typeface="Arial" panose="020B0604020202020204" pitchFamily="34" charset="0"/>
              <a:cs typeface="Arial" panose="020B0604020202020204" pitchFamily="34" charset="0"/>
            </a:rPr>
            <a:t>)</a:t>
          </a:r>
        </a:p>
      </dgm:t>
    </dgm:pt>
    <dgm:pt modelId="{26039DCF-D889-4865-A0E7-328491DEF5DF}" type="parTrans" cxnId="{371A5BAA-2F61-48BC-A120-D4B0EF2DABE4}">
      <dgm:prSet/>
      <dgm:spPr/>
      <dgm:t>
        <a:bodyPr/>
        <a:lstStyle/>
        <a:p>
          <a:endParaRPr lang="en-US"/>
        </a:p>
      </dgm:t>
    </dgm:pt>
    <dgm:pt modelId="{4D059943-AB20-4ADA-A525-3DDF7924A885}" type="sibTrans" cxnId="{371A5BAA-2F61-48BC-A120-D4B0EF2DABE4}">
      <dgm:prSet/>
      <dgm:spPr/>
      <dgm:t>
        <a:bodyPr/>
        <a:lstStyle/>
        <a:p>
          <a:endParaRPr lang="en-US"/>
        </a:p>
      </dgm:t>
    </dgm:pt>
    <dgm:pt modelId="{868AF8BF-D831-4470-B247-C42C452310CE}">
      <dgm:prSet custT="1"/>
      <dgm:spPr>
        <a:solidFill>
          <a:srgbClr val="7030A0"/>
        </a:solidFill>
      </dgm:spPr>
      <dgm:t>
        <a:bodyPr/>
        <a:lstStyle/>
        <a:p>
          <a:r>
            <a:rPr lang="en-US" altLang="en-US" sz="1200" dirty="0">
              <a:solidFill>
                <a:schemeClr val="bg1"/>
              </a:solidFill>
            </a:rPr>
            <a:t>Transfers some or all decision-making authority from the Person to a court-appointed Guardian.</a:t>
          </a:r>
          <a:endParaRPr lang="en-US" sz="1200" dirty="0">
            <a:solidFill>
              <a:schemeClr val="bg1"/>
            </a:solidFill>
          </a:endParaRPr>
        </a:p>
      </dgm:t>
    </dgm:pt>
    <dgm:pt modelId="{604EA642-278B-4B29-A109-0BCB88D36ED1}" type="parTrans" cxnId="{5FB04146-C68B-4D49-8343-51DAFAF03FA6}">
      <dgm:prSet/>
      <dgm:spPr/>
      <dgm:t>
        <a:bodyPr/>
        <a:lstStyle/>
        <a:p>
          <a:endParaRPr lang="en-US"/>
        </a:p>
      </dgm:t>
    </dgm:pt>
    <dgm:pt modelId="{DE41B93E-955A-4B41-A428-CDD26E1DE3A7}" type="sibTrans" cxnId="{5FB04146-C68B-4D49-8343-51DAFAF03FA6}">
      <dgm:prSet/>
      <dgm:spPr/>
      <dgm:t>
        <a:bodyPr/>
        <a:lstStyle/>
        <a:p>
          <a:endParaRPr lang="en-US"/>
        </a:p>
      </dgm:t>
    </dgm:pt>
    <dgm:pt modelId="{FF7B71F9-7055-4391-82A1-C2B31D40B0A9}">
      <dgm:prSet phldrT="[Text]" custT="1"/>
      <dgm:spPr>
        <a:solidFill>
          <a:srgbClr val="C00000"/>
        </a:solidFill>
        <a:effectLst>
          <a:outerShdw blurRad="50800" dist="50800" dir="5400000" algn="ctr" rotWithShape="0">
            <a:srgbClr val="000000"/>
          </a:outerShdw>
        </a:effectLst>
      </dgm:spPr>
      <dgm:t>
        <a:bodyPr/>
        <a:lstStyle/>
        <a:p>
          <a:r>
            <a:rPr lang="en-US" sz="1100" dirty="0">
              <a:solidFill>
                <a:schemeClr val="bg1"/>
              </a:solidFill>
            </a:rPr>
            <a:t>Formal legal arrangements that permit others to act on the Person’s behalf.</a:t>
          </a:r>
        </a:p>
      </dgm:t>
    </dgm:pt>
    <dgm:pt modelId="{FC8B986E-27B1-4519-B516-80AA964A574F}" type="parTrans" cxnId="{8DD46336-8F2C-4226-AAC5-7F6597AD2C74}">
      <dgm:prSet/>
      <dgm:spPr/>
      <dgm:t>
        <a:bodyPr/>
        <a:lstStyle/>
        <a:p>
          <a:endParaRPr lang="en-US"/>
        </a:p>
      </dgm:t>
    </dgm:pt>
    <dgm:pt modelId="{9742D30D-847F-4437-B153-D17B45CB40CD}" type="sibTrans" cxnId="{8DD46336-8F2C-4226-AAC5-7F6597AD2C74}">
      <dgm:prSet/>
      <dgm:spPr/>
      <dgm:t>
        <a:bodyPr/>
        <a:lstStyle/>
        <a:p>
          <a:endParaRPr lang="en-US"/>
        </a:p>
      </dgm:t>
    </dgm:pt>
    <dgm:pt modelId="{A5655A63-E110-4FAE-8CA9-81C70464ABC4}">
      <dgm:prSet phldrT="[Text]" custT="1"/>
      <dgm:spPr>
        <a:solidFill>
          <a:srgbClr val="F7921E"/>
        </a:solidFill>
      </dgm:spPr>
      <dgm:t>
        <a:bodyPr/>
        <a:lstStyle/>
        <a:p>
          <a:r>
            <a:rPr lang="en-US" sz="1200" dirty="0">
              <a:solidFill>
                <a:schemeClr val="bg1"/>
              </a:solidFill>
            </a:rPr>
            <a:t>Person makes all their own decisions. Person identifies area of the life in which they want support, identifies a Supporter(s) to help them gather information, compare options, and communicate their decisions to others. </a:t>
          </a:r>
        </a:p>
      </dgm:t>
    </dgm:pt>
    <dgm:pt modelId="{EB89C31C-EBD1-446B-88DF-F61C5009755A}" type="parTrans" cxnId="{8F765074-6D47-4AFD-9897-EAFF0FE97686}">
      <dgm:prSet/>
      <dgm:spPr/>
      <dgm:t>
        <a:bodyPr/>
        <a:lstStyle/>
        <a:p>
          <a:endParaRPr lang="en-US"/>
        </a:p>
      </dgm:t>
    </dgm:pt>
    <dgm:pt modelId="{FE0F384D-0218-48C2-B51D-80305758D4B7}" type="sibTrans" cxnId="{8F765074-6D47-4AFD-9897-EAFF0FE97686}">
      <dgm:prSet/>
      <dgm:spPr/>
      <dgm:t>
        <a:bodyPr/>
        <a:lstStyle/>
        <a:p>
          <a:endParaRPr lang="en-US"/>
        </a:p>
      </dgm:t>
    </dgm:pt>
    <dgm:pt modelId="{1FDF968B-F3CF-44C7-BDC4-96EC11C329AB}">
      <dgm:prSet custT="1"/>
      <dgm:spPr>
        <a:solidFill>
          <a:schemeClr val="accent6">
            <a:lumMod val="75000"/>
          </a:schemeClr>
        </a:solidFill>
      </dgm:spPr>
      <dgm:t>
        <a:bodyPr/>
        <a:lstStyle/>
        <a:p>
          <a:r>
            <a:rPr lang="en-US" sz="1200" dirty="0">
              <a:solidFill>
                <a:schemeClr val="bg1"/>
              </a:solidFill>
            </a:rPr>
            <a:t>Person signs release </a:t>
          </a:r>
          <a:r>
            <a:rPr lang="en-US" sz="1200">
              <a:solidFill>
                <a:schemeClr val="bg1"/>
              </a:solidFill>
            </a:rPr>
            <a:t>forms authorizing a specific person(s) access to certain kinds of records </a:t>
          </a:r>
          <a:r>
            <a:rPr lang="en-US" sz="1200" dirty="0">
              <a:solidFill>
                <a:schemeClr val="bg1"/>
              </a:solidFill>
            </a:rPr>
            <a:t>(health, financial, etc.). </a:t>
          </a:r>
        </a:p>
      </dgm:t>
    </dgm:pt>
    <dgm:pt modelId="{7150B550-8006-4E85-A310-91AD28F5E5B4}" type="parTrans" cxnId="{7987ED79-6C12-46A9-8811-47B2DAD79C4C}">
      <dgm:prSet/>
      <dgm:spPr/>
      <dgm:t>
        <a:bodyPr/>
        <a:lstStyle/>
        <a:p>
          <a:endParaRPr lang="en-US"/>
        </a:p>
      </dgm:t>
    </dgm:pt>
    <dgm:pt modelId="{8D754D2F-A01A-49E7-A809-633E22AC92BE}" type="sibTrans" cxnId="{7987ED79-6C12-46A9-8811-47B2DAD79C4C}">
      <dgm:prSet/>
      <dgm:spPr/>
      <dgm:t>
        <a:bodyPr/>
        <a:lstStyle/>
        <a:p>
          <a:endParaRPr lang="en-US"/>
        </a:p>
      </dgm:t>
    </dgm:pt>
    <dgm:pt modelId="{88117F4B-18CB-4392-B4E0-6F61590A232F}">
      <dgm:prSet custT="1"/>
      <dgm:spPr>
        <a:solidFill>
          <a:schemeClr val="accent6">
            <a:lumMod val="75000"/>
          </a:schemeClr>
        </a:solidFill>
      </dgm:spPr>
      <dgm:t>
        <a:bodyPr/>
        <a:lstStyle/>
        <a:p>
          <a:r>
            <a:rPr lang="en-US" sz="1200" dirty="0">
              <a:solidFill>
                <a:schemeClr val="bg1"/>
              </a:solidFill>
            </a:rPr>
            <a:t>Some release forms may allow a person to select certain records to be released while retaining privacy over others. </a:t>
          </a:r>
        </a:p>
      </dgm:t>
    </dgm:pt>
    <dgm:pt modelId="{DBF660E6-5C57-4CDE-AFC0-0983D3411857}" type="parTrans" cxnId="{50556142-8AFA-47CE-81E3-80E063F102C1}">
      <dgm:prSet/>
      <dgm:spPr/>
      <dgm:t>
        <a:bodyPr/>
        <a:lstStyle/>
        <a:p>
          <a:endParaRPr lang="en-US"/>
        </a:p>
      </dgm:t>
    </dgm:pt>
    <dgm:pt modelId="{BAA06064-40D2-4E5B-BCC6-AB1F5D725BF8}" type="sibTrans" cxnId="{50556142-8AFA-47CE-81E3-80E063F102C1}">
      <dgm:prSet/>
      <dgm:spPr/>
      <dgm:t>
        <a:bodyPr/>
        <a:lstStyle/>
        <a:p>
          <a:endParaRPr lang="en-US"/>
        </a:p>
      </dgm:t>
    </dgm:pt>
    <dgm:pt modelId="{F5D02A7A-4471-48BB-BC37-1DE698F0D67E}">
      <dgm:prSet phldrT="[Text]" custT="1"/>
      <dgm:spPr>
        <a:solidFill>
          <a:srgbClr val="F7921E"/>
        </a:solidFill>
      </dgm:spPr>
      <dgm:t>
        <a:bodyPr/>
        <a:lstStyle/>
        <a:p>
          <a:r>
            <a:rPr lang="en-US" sz="1200" dirty="0">
              <a:solidFill>
                <a:schemeClr val="bg1"/>
              </a:solidFill>
            </a:rPr>
            <a:t>The Supported Decision-Making agreement outlines what types of decisions the Person wants support and the role of the Supporter.</a:t>
          </a:r>
        </a:p>
      </dgm:t>
    </dgm:pt>
    <dgm:pt modelId="{5BC14E62-7BAC-411F-B86D-FA8BD15F6FAB}" type="parTrans" cxnId="{BA213A49-88A2-468E-A886-C6231911024C}">
      <dgm:prSet/>
      <dgm:spPr/>
      <dgm:t>
        <a:bodyPr/>
        <a:lstStyle/>
        <a:p>
          <a:endParaRPr lang="en-US"/>
        </a:p>
      </dgm:t>
    </dgm:pt>
    <dgm:pt modelId="{020E2E1D-6678-4329-A109-6F02AA2FCDF6}" type="sibTrans" cxnId="{BA213A49-88A2-468E-A886-C6231911024C}">
      <dgm:prSet/>
      <dgm:spPr/>
      <dgm:t>
        <a:bodyPr/>
        <a:lstStyle/>
        <a:p>
          <a:endParaRPr lang="en-US"/>
        </a:p>
      </dgm:t>
    </dgm:pt>
    <dgm:pt modelId="{6AAAF5CE-EA3A-407F-886D-FC2D3F4BE22C}">
      <dgm:prSet phldrT="[Text]" custT="1"/>
      <dgm:spPr>
        <a:solidFill>
          <a:srgbClr val="F7921E"/>
        </a:solidFill>
      </dgm:spPr>
      <dgm:t>
        <a:bodyPr/>
        <a:lstStyle/>
        <a:p>
          <a:r>
            <a:rPr lang="en-US" sz="1200" dirty="0">
              <a:solidFill>
                <a:schemeClr val="bg1"/>
              </a:solidFill>
            </a:rPr>
            <a:t>Agreement can be changed or stopped at any time by the Person or Supporter</a:t>
          </a:r>
          <a:r>
            <a:rPr lang="en-US" sz="1100" dirty="0">
              <a:solidFill>
                <a:schemeClr val="bg1"/>
              </a:solidFill>
            </a:rPr>
            <a:t>.</a:t>
          </a:r>
        </a:p>
      </dgm:t>
    </dgm:pt>
    <dgm:pt modelId="{9331FD62-A18E-4399-AC0A-1403CF9BC6A8}" type="parTrans" cxnId="{5978CD77-5ED2-480F-986E-C24A06545EF7}">
      <dgm:prSet/>
      <dgm:spPr/>
      <dgm:t>
        <a:bodyPr/>
        <a:lstStyle/>
        <a:p>
          <a:endParaRPr lang="en-US"/>
        </a:p>
      </dgm:t>
    </dgm:pt>
    <dgm:pt modelId="{8C6C5601-2BFD-4D85-933C-45A92AE1E75A}" type="sibTrans" cxnId="{5978CD77-5ED2-480F-986E-C24A06545EF7}">
      <dgm:prSet/>
      <dgm:spPr/>
      <dgm:t>
        <a:bodyPr/>
        <a:lstStyle/>
        <a:p>
          <a:endParaRPr lang="en-US"/>
        </a:p>
      </dgm:t>
    </dgm:pt>
    <dgm:pt modelId="{87CD8B6C-B9DC-4BE9-90FE-4FE05773EA37}">
      <dgm:prSet custT="1"/>
      <dgm:spPr>
        <a:solidFill>
          <a:schemeClr val="accent1">
            <a:lumMod val="75000"/>
          </a:schemeClr>
        </a:solidFill>
      </dgm:spPr>
      <dgm: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Arial" panose="020B0604020202020204" pitchFamily="34" charset="0"/>
              <a:cs typeface="Arial" panose="020B0604020202020204" pitchFamily="34" charset="0"/>
            </a:rPr>
            <a:t>Representative payee</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100" dirty="0">
            <a:solidFill>
              <a:schemeClr val="bg1"/>
            </a:solidFill>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sz="1200" dirty="0">
              <a:solidFill>
                <a:schemeClr val="bg1"/>
              </a:solidFill>
            </a:rPr>
            <a:t>The Social Security Administration (SSA) appoints an individual/organization to receive SSI/SSDI benefits for a person who cannot manage or direct the management of their own benefits.</a:t>
          </a:r>
        </a:p>
        <a:p>
          <a:pPr marL="0" marR="0" lvl="0" indent="0" algn="l" defTabSz="914400" eaLnBrk="1" fontAlgn="auto" latinLnBrk="0" hangingPunct="1">
            <a:lnSpc>
              <a:spcPct val="100000"/>
            </a:lnSpc>
            <a:spcBef>
              <a:spcPts val="0"/>
            </a:spcBef>
            <a:spcAft>
              <a:spcPts val="0"/>
            </a:spcAft>
            <a:buClrTx/>
            <a:buSzTx/>
            <a:buFontTx/>
            <a:buNone/>
            <a:tabLst/>
            <a:defRPr/>
          </a:pPr>
          <a:r>
            <a:rPr lang="en-US" sz="1200" dirty="0">
              <a:solidFill>
                <a:schemeClr val="bg1"/>
              </a:solidFill>
            </a:rPr>
            <a:t>To change a Representative Payee, the Person must complete an application process with the SSA</a:t>
          </a:r>
          <a:r>
            <a:rPr lang="en-US" sz="1100" dirty="0">
              <a:solidFill>
                <a:schemeClr val="bg1"/>
              </a:solidFill>
            </a:rPr>
            <a:t>.</a:t>
          </a:r>
        </a:p>
      </dgm:t>
    </dgm:pt>
    <dgm:pt modelId="{103AB996-51D5-48EE-B88C-CE3982FB1C69}" type="parTrans" cxnId="{A1D16404-ED7A-4007-94C8-FE68747508C1}">
      <dgm:prSet/>
      <dgm:spPr/>
      <dgm:t>
        <a:bodyPr/>
        <a:lstStyle/>
        <a:p>
          <a:endParaRPr lang="en-US"/>
        </a:p>
      </dgm:t>
    </dgm:pt>
    <dgm:pt modelId="{53243CED-E8C7-4AA8-9277-75B62055D0DD}" type="sibTrans" cxnId="{A1D16404-ED7A-4007-94C8-FE68747508C1}">
      <dgm:prSet/>
      <dgm:spPr/>
      <dgm:t>
        <a:bodyPr/>
        <a:lstStyle/>
        <a:p>
          <a:endParaRPr lang="en-US"/>
        </a:p>
      </dgm:t>
    </dgm:pt>
    <dgm:pt modelId="{44A411BD-76A4-4351-BD26-4C9920482376}">
      <dgm:prSet phldrT="[Text]" custT="1"/>
      <dgm:spPr>
        <a:solidFill>
          <a:srgbClr val="C00000"/>
        </a:solidFill>
        <a:effectLst>
          <a:outerShdw blurRad="50800" dist="50800" dir="5400000" algn="ctr" rotWithShape="0">
            <a:srgbClr val="000000"/>
          </a:outerShdw>
        </a:effectLst>
      </dgm:spPr>
      <dgm:t>
        <a:bodyPr/>
        <a:lstStyle/>
        <a:p>
          <a:r>
            <a:rPr lang="en-US" sz="1100" dirty="0">
              <a:solidFill>
                <a:schemeClr val="bg1"/>
              </a:solidFill>
            </a:rPr>
            <a:t>Medical Proxy documents appoint a proxy/agent to express a person’s wishes and make health care decisions for the person if the person cannot speak for themselves.</a:t>
          </a:r>
        </a:p>
      </dgm:t>
    </dgm:pt>
    <dgm:pt modelId="{22D3B473-7FFE-48DB-922E-F22D2D25D341}" type="parTrans" cxnId="{1CA78FF5-94AE-445C-B738-2012EE1FBBE5}">
      <dgm:prSet/>
      <dgm:spPr/>
      <dgm:t>
        <a:bodyPr/>
        <a:lstStyle/>
        <a:p>
          <a:endParaRPr lang="en-US"/>
        </a:p>
      </dgm:t>
    </dgm:pt>
    <dgm:pt modelId="{CF77B85E-40FE-4765-9F6A-7206A96A8AE1}" type="sibTrans" cxnId="{1CA78FF5-94AE-445C-B738-2012EE1FBBE5}">
      <dgm:prSet/>
      <dgm:spPr/>
      <dgm:t>
        <a:bodyPr/>
        <a:lstStyle/>
        <a:p>
          <a:endParaRPr lang="en-US"/>
        </a:p>
      </dgm:t>
    </dgm:pt>
    <dgm:pt modelId="{84C7E9F0-620B-4A76-8704-8B3A2278096E}">
      <dgm:prSet phldrT="[Text]" custT="1"/>
      <dgm:spPr>
        <a:solidFill>
          <a:srgbClr val="C00000"/>
        </a:solidFill>
        <a:effectLst>
          <a:outerShdw blurRad="50800" dist="50800" dir="5400000" algn="ctr" rotWithShape="0">
            <a:srgbClr val="000000"/>
          </a:outerShdw>
        </a:effectLst>
      </dgm:spPr>
      <dgm:t>
        <a:bodyPr/>
        <a:lstStyle/>
        <a:p>
          <a:r>
            <a:rPr lang="en-US" sz="1100" dirty="0">
              <a:solidFill>
                <a:schemeClr val="bg1"/>
              </a:solidFill>
            </a:rPr>
            <a:t>Powers of Attorney (POA) designate another (a POA) individual to make certain decisions (generally health care or financial) on the Person’s behalf. POAs can be set up in different ways. Some POAs are activated only when a person is incapacitated. Or a POA can be written so an individual other that the Person is always the designated decision maker in certain areas. </a:t>
          </a:r>
        </a:p>
      </dgm:t>
    </dgm:pt>
    <dgm:pt modelId="{1752B0B1-49F7-4367-A69A-59D0F38F91AF}" type="parTrans" cxnId="{0B91E1C1-F54C-4FDF-8FC6-398A8393F2F4}">
      <dgm:prSet/>
      <dgm:spPr/>
      <dgm:t>
        <a:bodyPr/>
        <a:lstStyle/>
        <a:p>
          <a:endParaRPr lang="en-US"/>
        </a:p>
      </dgm:t>
    </dgm:pt>
    <dgm:pt modelId="{446CDECC-0774-40FE-BBEF-ED6387FCCB12}" type="sibTrans" cxnId="{0B91E1C1-F54C-4FDF-8FC6-398A8393F2F4}">
      <dgm:prSet/>
      <dgm:spPr/>
      <dgm:t>
        <a:bodyPr/>
        <a:lstStyle/>
        <a:p>
          <a:endParaRPr lang="en-US"/>
        </a:p>
      </dgm:t>
    </dgm:pt>
    <dgm:pt modelId="{9094DA15-7817-4829-90F0-78019002EC00}">
      <dgm:prSet custT="1"/>
      <dgm:spPr>
        <a:solidFill>
          <a:srgbClr val="7030A0"/>
        </a:solidFill>
      </dgm:spPr>
      <dgm:t>
        <a:bodyPr/>
        <a:lstStyle/>
        <a:p>
          <a:r>
            <a:rPr lang="en-US" sz="1200" dirty="0">
              <a:solidFill>
                <a:schemeClr val="bg1"/>
              </a:solidFill>
            </a:rPr>
            <a:t> Once guardianship is granted by the courts it is difficult (and costly) to modify or reverse the guardianship; any changes must be made through a formal court process. </a:t>
          </a:r>
        </a:p>
      </dgm:t>
    </dgm:pt>
    <dgm:pt modelId="{DD162D83-7982-499C-A122-EA3E824669B9}" type="parTrans" cxnId="{54D8ED7D-75CE-4E07-8BBA-8928B6C451BC}">
      <dgm:prSet/>
      <dgm:spPr/>
      <dgm:t>
        <a:bodyPr/>
        <a:lstStyle/>
        <a:p>
          <a:endParaRPr lang="en-US"/>
        </a:p>
      </dgm:t>
    </dgm:pt>
    <dgm:pt modelId="{C53E6DAC-9261-4B67-A9AF-C1BA6B0BD7EC}" type="sibTrans" cxnId="{54D8ED7D-75CE-4E07-8BBA-8928B6C451BC}">
      <dgm:prSet/>
      <dgm:spPr/>
      <dgm:t>
        <a:bodyPr/>
        <a:lstStyle/>
        <a:p>
          <a:endParaRPr lang="en-US"/>
        </a:p>
      </dgm:t>
    </dgm:pt>
    <dgm:pt modelId="{47A32928-9F75-4458-8314-CE3A76081EC8}">
      <dgm:prSet custT="1"/>
      <dgm:spPr>
        <a:solidFill>
          <a:schemeClr val="accent6">
            <a:lumMod val="75000"/>
          </a:schemeClr>
        </a:solidFill>
      </dgm:spPr>
      <dgm:t>
        <a:bodyPr/>
        <a:lstStyle/>
        <a:p>
          <a:r>
            <a:rPr lang="en-US" sz="1200" dirty="0">
              <a:solidFill>
                <a:schemeClr val="bg1"/>
              </a:solidFill>
            </a:rPr>
            <a:t>Some release </a:t>
          </a:r>
          <a:r>
            <a:rPr lang="en-US" sz="1200">
              <a:solidFill>
                <a:schemeClr val="bg1"/>
              </a:solidFill>
            </a:rPr>
            <a:t>forms may </a:t>
          </a:r>
          <a:r>
            <a:rPr lang="en-US" sz="1200" dirty="0">
              <a:solidFill>
                <a:schemeClr val="bg1"/>
              </a:solidFill>
            </a:rPr>
            <a:t>provide one-time or time-limited access to records, others releases may remain in effect in perpetuity. </a:t>
          </a:r>
        </a:p>
      </dgm:t>
    </dgm:pt>
    <dgm:pt modelId="{5FB353E1-50FA-438F-85E4-E2E72D96E665}" type="parTrans" cxnId="{93583DCA-0E83-4130-8312-730C47D075F7}">
      <dgm:prSet/>
      <dgm:spPr/>
      <dgm:t>
        <a:bodyPr/>
        <a:lstStyle/>
        <a:p>
          <a:endParaRPr lang="en-US"/>
        </a:p>
      </dgm:t>
    </dgm:pt>
    <dgm:pt modelId="{3549B4A7-6B0F-4187-B32F-B5EEF52E3AF6}" type="sibTrans" cxnId="{93583DCA-0E83-4130-8312-730C47D075F7}">
      <dgm:prSet/>
      <dgm:spPr/>
      <dgm:t>
        <a:bodyPr/>
        <a:lstStyle/>
        <a:p>
          <a:endParaRPr lang="en-US"/>
        </a:p>
      </dgm:t>
    </dgm:pt>
    <dgm:pt modelId="{B41BE393-546D-42D8-86F0-A9C754133727}" type="pres">
      <dgm:prSet presAssocID="{612C8707-87F9-4444-90C5-BAA6469580A2}" presName="Name0" presStyleCnt="0">
        <dgm:presLayoutVars>
          <dgm:dir/>
          <dgm:resizeHandles val="exact"/>
        </dgm:presLayoutVars>
      </dgm:prSet>
      <dgm:spPr/>
    </dgm:pt>
    <dgm:pt modelId="{6EA4818C-9F18-40A5-B756-A118C9589B64}" type="pres">
      <dgm:prSet presAssocID="{612C8707-87F9-4444-90C5-BAA6469580A2}" presName="fgShape" presStyleLbl="fgShp" presStyleIdx="0" presStyleCnt="1" custFlipVert="1" custScaleY="49550" custLinFactNeighborX="852" custLinFactNeighborY="59835"/>
      <dgm:spPr>
        <a:gradFill rotWithShape="0">
          <a:gsLst>
            <a:gs pos="0">
              <a:schemeClr val="tx1"/>
            </a:gs>
            <a:gs pos="50000">
              <a:schemeClr val="tx1">
                <a:lumMod val="50000"/>
              </a:schemeClr>
            </a:gs>
            <a:gs pos="100000">
              <a:schemeClr val="bg1">
                <a:lumMod val="95000"/>
                <a:lumOff val="5000"/>
              </a:schemeClr>
            </a:gs>
          </a:gsLst>
          <a:lin ang="5400000" scaled="0"/>
        </a:gradFill>
      </dgm:spPr>
    </dgm:pt>
    <dgm:pt modelId="{4E18C861-CB15-4464-8597-9AC43A4D3421}" type="pres">
      <dgm:prSet presAssocID="{612C8707-87F9-4444-90C5-BAA6469580A2}" presName="linComp" presStyleCnt="0"/>
      <dgm:spPr/>
    </dgm:pt>
    <dgm:pt modelId="{BE9AAD67-9AE5-434D-A816-D1BB96ADAC9A}" type="pres">
      <dgm:prSet presAssocID="{76CC6127-16B3-4414-8DDF-C9584D0EF19F}" presName="compNode" presStyleCnt="0"/>
      <dgm:spPr/>
    </dgm:pt>
    <dgm:pt modelId="{A35F449F-DE30-472F-BD69-AA0871382BE6}" type="pres">
      <dgm:prSet presAssocID="{76CC6127-16B3-4414-8DDF-C9584D0EF19F}" presName="bkgdShape" presStyleLbl="node1" presStyleIdx="0" presStyleCnt="5" custScaleX="92238" custLinFactNeighborX="-897" custLinFactNeighborY="-569"/>
      <dgm:spPr/>
    </dgm:pt>
    <dgm:pt modelId="{6F21C248-E2A1-4567-A6E7-51BF94E28114}" type="pres">
      <dgm:prSet presAssocID="{76CC6127-16B3-4414-8DDF-C9584D0EF19F}" presName="nodeTx" presStyleLbl="node1" presStyleIdx="0" presStyleCnt="5">
        <dgm:presLayoutVars>
          <dgm:bulletEnabled val="1"/>
        </dgm:presLayoutVars>
      </dgm:prSet>
      <dgm:spPr/>
    </dgm:pt>
    <dgm:pt modelId="{707B92C0-E8FC-4DBE-BA36-E0F9F05A1D90}" type="pres">
      <dgm:prSet presAssocID="{76CC6127-16B3-4414-8DDF-C9584D0EF19F}" presName="invisiNode" presStyleLbl="node1" presStyleIdx="0" presStyleCnt="5"/>
      <dgm:spPr/>
    </dgm:pt>
    <dgm:pt modelId="{D765C587-C94E-4F01-9225-19190710ADA1}" type="pres">
      <dgm:prSet presAssocID="{76CC6127-16B3-4414-8DDF-C9584D0EF19F}" presName="imagNode" presStyleLbl="fgImgPlace1" presStyleIdx="0" presStyleCnt="5" custScaleX="42588" custScaleY="47369" custLinFactNeighborX="-2582" custLinFactNeighborY="6362"/>
      <dgm:spPr>
        <a:prstGeom prst="roundRect">
          <a:avLst/>
        </a:prstGeom>
        <a:blipFill>
          <a:blip xmlns:r="http://schemas.openxmlformats.org/officeDocument/2006/relationships" r:embed="rId1">
            <a:duotone>
              <a:schemeClr val="bg2">
                <a:shade val="45000"/>
                <a:satMod val="135000"/>
              </a:schemeClr>
              <a:prstClr val="white"/>
            </a:duotone>
            <a:extLst>
              <a:ext uri="{96DAC541-7B7A-43D3-8B79-37D633B846F1}">
                <asvg:svgBlip xmlns:asvg="http://schemas.microsoft.com/office/drawing/2016/SVG/main" r:embed="rId2"/>
              </a:ext>
            </a:extLst>
          </a:blip>
          <a:srcRect/>
          <a:stretch>
            <a:fillRect l="-6000" r="-6000"/>
          </a:stretch>
        </a:blipFill>
      </dgm:spPr>
      <dgm:extLst>
        <a:ext uri="{E40237B7-FDA0-4F09-8148-C483321AD2D9}">
          <dgm14:cNvPr xmlns:dgm14="http://schemas.microsoft.com/office/drawing/2010/diagram" id="0" name="" descr="Chat"/>
        </a:ext>
      </dgm:extLst>
    </dgm:pt>
    <dgm:pt modelId="{93B975EB-D9C5-4016-9F5A-EB991F28FE2E}" type="pres">
      <dgm:prSet presAssocID="{BCE7B83E-77F0-46A0-938C-465150E7104D}" presName="sibTrans" presStyleLbl="sibTrans2D1" presStyleIdx="0" presStyleCnt="0"/>
      <dgm:spPr/>
    </dgm:pt>
    <dgm:pt modelId="{D58ECFB2-897B-4B08-AE15-10783A43F939}" type="pres">
      <dgm:prSet presAssocID="{CDE37DF6-363B-4D40-8620-B6854D9B237E}" presName="compNode" presStyleCnt="0"/>
      <dgm:spPr/>
    </dgm:pt>
    <dgm:pt modelId="{C64D43FF-F23A-4DE8-90DA-D32C0A6839F9}" type="pres">
      <dgm:prSet presAssocID="{CDE37DF6-363B-4D40-8620-B6854D9B237E}" presName="bkgdShape" presStyleLbl="node1" presStyleIdx="1" presStyleCnt="5" custLinFactNeighborX="-524" custLinFactNeighborY="619"/>
      <dgm:spPr/>
    </dgm:pt>
    <dgm:pt modelId="{41D735B0-4437-42AC-8CDD-7E2D6153A3D9}" type="pres">
      <dgm:prSet presAssocID="{CDE37DF6-363B-4D40-8620-B6854D9B237E}" presName="nodeTx" presStyleLbl="node1" presStyleIdx="1" presStyleCnt="5">
        <dgm:presLayoutVars>
          <dgm:bulletEnabled val="1"/>
        </dgm:presLayoutVars>
      </dgm:prSet>
      <dgm:spPr/>
    </dgm:pt>
    <dgm:pt modelId="{E8657B64-FE07-4E6D-AE34-33E2C6A7AA8D}" type="pres">
      <dgm:prSet presAssocID="{CDE37DF6-363B-4D40-8620-B6854D9B237E}" presName="invisiNode" presStyleLbl="node1" presStyleIdx="1" presStyleCnt="5"/>
      <dgm:spPr/>
    </dgm:pt>
    <dgm:pt modelId="{E94379EA-CFBB-4780-B2CB-9DE3EDAE61CC}" type="pres">
      <dgm:prSet presAssocID="{CDE37DF6-363B-4D40-8620-B6854D9B237E}" presName="imagNode" presStyleLbl="fgImgPlace1" presStyleIdx="1" presStyleCnt="5" custScaleX="70366" custScaleY="70366" custLinFactNeighborX="-2112" custLinFactNeighborY="16050"/>
      <dgm:spPr>
        <a:blipFill>
          <a:blip xmlns:r="http://schemas.openxmlformats.org/officeDocument/2006/relationships" r:embed="rId3">
            <a:duotone>
              <a:schemeClr val="bg2">
                <a:shade val="45000"/>
                <a:satMod val="135000"/>
              </a:schemeClr>
              <a:prstClr val="white"/>
            </a:duotone>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Group of men"/>
        </a:ext>
      </dgm:extLst>
    </dgm:pt>
    <dgm:pt modelId="{997FA575-64E6-4979-8119-232342E3F472}" type="pres">
      <dgm:prSet presAssocID="{4D059943-AB20-4ADA-A525-3DDF7924A885}" presName="sibTrans" presStyleLbl="sibTrans2D1" presStyleIdx="0" presStyleCnt="0"/>
      <dgm:spPr/>
    </dgm:pt>
    <dgm:pt modelId="{428F4C6B-4D3D-4D72-AE89-D6740FF86F8D}" type="pres">
      <dgm:prSet presAssocID="{87CD8B6C-B9DC-4BE9-90FE-4FE05773EA37}" presName="compNode" presStyleCnt="0"/>
      <dgm:spPr/>
    </dgm:pt>
    <dgm:pt modelId="{256B9713-DC93-4A8E-82FF-3E6E91326ED9}" type="pres">
      <dgm:prSet presAssocID="{87CD8B6C-B9DC-4BE9-90FE-4FE05773EA37}" presName="bkgdShape" presStyleLbl="node1" presStyleIdx="2" presStyleCnt="5"/>
      <dgm:spPr/>
    </dgm:pt>
    <dgm:pt modelId="{D6F8270F-7AA9-4871-9B48-2E7F20BECC39}" type="pres">
      <dgm:prSet presAssocID="{87CD8B6C-B9DC-4BE9-90FE-4FE05773EA37}" presName="nodeTx" presStyleLbl="node1" presStyleIdx="2" presStyleCnt="5">
        <dgm:presLayoutVars>
          <dgm:bulletEnabled val="1"/>
        </dgm:presLayoutVars>
      </dgm:prSet>
      <dgm:spPr/>
    </dgm:pt>
    <dgm:pt modelId="{A1BCB06A-8B9D-4AA7-8CDE-937E979DA7FA}" type="pres">
      <dgm:prSet presAssocID="{87CD8B6C-B9DC-4BE9-90FE-4FE05773EA37}" presName="invisiNode" presStyleLbl="node1" presStyleIdx="2" presStyleCnt="5"/>
      <dgm:spPr/>
    </dgm:pt>
    <dgm:pt modelId="{551EF8BD-9BB2-4751-A916-50807193000E}" type="pres">
      <dgm:prSet presAssocID="{87CD8B6C-B9DC-4BE9-90FE-4FE05773EA37}" presName="imagNode" presStyleLbl="fgImgPlace1" presStyleIdx="2" presStyleCnt="5" custScaleX="70366" custScaleY="70366" custLinFactNeighborY="21118"/>
      <dgm:spPr>
        <a:blipFill>
          <a:blip xmlns:r="http://schemas.openxmlformats.org/officeDocument/2006/relationships" r:embed="rId5">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Man"/>
        </a:ext>
      </dgm:extLst>
    </dgm:pt>
    <dgm:pt modelId="{695A7950-5F75-4D31-9DEA-011C3AA35D8A}" type="pres">
      <dgm:prSet presAssocID="{53243CED-E8C7-4AA8-9277-75B62055D0DD}" presName="sibTrans" presStyleLbl="sibTrans2D1" presStyleIdx="0" presStyleCnt="0"/>
      <dgm:spPr/>
    </dgm:pt>
    <dgm:pt modelId="{45AB94D4-E4EF-410F-A55C-4124EC15008E}" type="pres">
      <dgm:prSet presAssocID="{0474BD9B-1987-4FE0-967E-024D420DE7B9}" presName="compNode" presStyleCnt="0"/>
      <dgm:spPr/>
    </dgm:pt>
    <dgm:pt modelId="{10A44C73-820F-4447-BEFA-F04461F4AA40}" type="pres">
      <dgm:prSet presAssocID="{0474BD9B-1987-4FE0-967E-024D420DE7B9}" presName="bkgdShape" presStyleLbl="node1" presStyleIdx="3" presStyleCnt="5"/>
      <dgm:spPr/>
    </dgm:pt>
    <dgm:pt modelId="{885B00F3-3CE3-4FC9-AA7C-7CE3FA571EE0}" type="pres">
      <dgm:prSet presAssocID="{0474BD9B-1987-4FE0-967E-024D420DE7B9}" presName="nodeTx" presStyleLbl="node1" presStyleIdx="3" presStyleCnt="5">
        <dgm:presLayoutVars>
          <dgm:bulletEnabled val="1"/>
        </dgm:presLayoutVars>
      </dgm:prSet>
      <dgm:spPr/>
    </dgm:pt>
    <dgm:pt modelId="{D3D69EFD-29BE-4525-A0D8-FF338EBB668D}" type="pres">
      <dgm:prSet presAssocID="{0474BD9B-1987-4FE0-967E-024D420DE7B9}" presName="invisiNode" presStyleLbl="node1" presStyleIdx="3" presStyleCnt="5"/>
      <dgm:spPr/>
    </dgm:pt>
    <dgm:pt modelId="{CB8F2D78-3F90-47CE-BBB9-014758DE6DFE}" type="pres">
      <dgm:prSet presAssocID="{0474BD9B-1987-4FE0-967E-024D420DE7B9}" presName="imagNode" presStyleLbl="fgImgPlace1" presStyleIdx="3" presStyleCnt="5" custScaleX="70366" custScaleY="70366" custLinFactNeighborX="845" custLinFactNeighborY="11345"/>
      <dgm:spPr>
        <a:blipFill>
          <a:blip xmlns:r="http://schemas.openxmlformats.org/officeDocument/2006/relationships" r:embed="rId7">
            <a:duotone>
              <a:schemeClr val="bg2">
                <a:shade val="45000"/>
                <a:satMod val="135000"/>
              </a:schemeClr>
              <a:prstClr val="white"/>
            </a:duotone>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Boardroom"/>
        </a:ext>
      </dgm:extLst>
    </dgm:pt>
    <dgm:pt modelId="{D82E1D47-B362-4C33-AD0D-B2918E1EDF5B}" type="pres">
      <dgm:prSet presAssocID="{F8BED959-F953-400D-8C4D-1BD78755DFDD}" presName="sibTrans" presStyleLbl="sibTrans2D1" presStyleIdx="0" presStyleCnt="0"/>
      <dgm:spPr/>
    </dgm:pt>
    <dgm:pt modelId="{D0D81EEB-B921-4F15-8E3D-4F582EAA05CF}" type="pres">
      <dgm:prSet presAssocID="{80801988-A5B7-40A0-B4C0-B01400D7CB0A}" presName="compNode" presStyleCnt="0"/>
      <dgm:spPr/>
    </dgm:pt>
    <dgm:pt modelId="{9C7A5E03-D924-4B3F-AE7C-CE16C8A5988C}" type="pres">
      <dgm:prSet presAssocID="{80801988-A5B7-40A0-B4C0-B01400D7CB0A}" presName="bkgdShape" presStyleLbl="node1" presStyleIdx="4" presStyleCnt="5"/>
      <dgm:spPr/>
    </dgm:pt>
    <dgm:pt modelId="{E4B1F558-187C-469A-A140-6B7490A0BE2F}" type="pres">
      <dgm:prSet presAssocID="{80801988-A5B7-40A0-B4C0-B01400D7CB0A}" presName="nodeTx" presStyleLbl="node1" presStyleIdx="4" presStyleCnt="5">
        <dgm:presLayoutVars>
          <dgm:bulletEnabled val="1"/>
        </dgm:presLayoutVars>
      </dgm:prSet>
      <dgm:spPr/>
    </dgm:pt>
    <dgm:pt modelId="{15F53EA0-BB41-4F45-B58C-D2259046C302}" type="pres">
      <dgm:prSet presAssocID="{80801988-A5B7-40A0-B4C0-B01400D7CB0A}" presName="invisiNode" presStyleLbl="node1" presStyleIdx="4" presStyleCnt="5"/>
      <dgm:spPr/>
    </dgm:pt>
    <dgm:pt modelId="{2223FEB4-16D8-4C03-9B4F-287F85A3DC77}" type="pres">
      <dgm:prSet presAssocID="{80801988-A5B7-40A0-B4C0-B01400D7CB0A}" presName="imagNode" presStyleLbl="fgImgPlace1" presStyleIdx="4" presStyleCnt="5" custScaleX="70366" custScaleY="70366" custLinFactNeighborX="1093" custLinFactNeighborY="16937"/>
      <dgm:spPr>
        <a:blipFill>
          <a:blip xmlns:r="http://schemas.openxmlformats.org/officeDocument/2006/relationships" r:embed="rId9">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effectLst/>
      </dgm:spPr>
      <dgm:extLst>
        <a:ext uri="{E40237B7-FDA0-4F09-8148-C483321AD2D9}">
          <dgm14:cNvPr xmlns:dgm14="http://schemas.microsoft.com/office/drawing/2010/diagram" id="0" name="" descr="Employee badge"/>
        </a:ext>
      </dgm:extLst>
    </dgm:pt>
  </dgm:ptLst>
  <dgm:cxnLst>
    <dgm:cxn modelId="{27B7DB00-C6B2-4085-934C-42C605ABFE32}" type="presOf" srcId="{BCE7B83E-77F0-46A0-938C-465150E7104D}" destId="{93B975EB-D9C5-4016-9F5A-EB991F28FE2E}" srcOrd="0" destOrd="0" presId="urn:microsoft.com/office/officeart/2005/8/layout/hList7"/>
    <dgm:cxn modelId="{A1D16404-ED7A-4007-94C8-FE68747508C1}" srcId="{612C8707-87F9-4444-90C5-BAA6469580A2}" destId="{87CD8B6C-B9DC-4BE9-90FE-4FE05773EA37}" srcOrd="2" destOrd="0" parTransId="{103AB996-51D5-48EE-B88C-CE3982FB1C69}" sibTransId="{53243CED-E8C7-4AA8-9277-75B62055D0DD}"/>
    <dgm:cxn modelId="{FA279510-825A-47B0-95C4-A0FD0A7C89A3}" type="presOf" srcId="{88117F4B-18CB-4392-B4E0-6F61590A232F}" destId="{A35F449F-DE30-472F-BD69-AA0871382BE6}" srcOrd="0" destOrd="2" presId="urn:microsoft.com/office/officeart/2005/8/layout/hList7"/>
    <dgm:cxn modelId="{4C029E11-1F75-4438-93D2-4AE5CF5BE37F}" type="presOf" srcId="{0474BD9B-1987-4FE0-967E-024D420DE7B9}" destId="{10A44C73-820F-4447-BEFA-F04461F4AA40}" srcOrd="0" destOrd="0" presId="urn:microsoft.com/office/officeart/2005/8/layout/hList7"/>
    <dgm:cxn modelId="{18B17519-EE36-4A62-BDE4-8E6B4D379014}" type="presOf" srcId="{47A32928-9F75-4458-8314-CE3A76081EC8}" destId="{6F21C248-E2A1-4567-A6E7-51BF94E28114}" srcOrd="1" destOrd="3" presId="urn:microsoft.com/office/officeart/2005/8/layout/hList7"/>
    <dgm:cxn modelId="{6A47101D-666E-420A-B850-92BEE491C13F}" type="presOf" srcId="{1FDF968B-F3CF-44C7-BDC4-96EC11C329AB}" destId="{A35F449F-DE30-472F-BD69-AA0871382BE6}" srcOrd="0" destOrd="1" presId="urn:microsoft.com/office/officeart/2005/8/layout/hList7"/>
    <dgm:cxn modelId="{48B98F24-3C60-4410-B94F-309509F5006E}" type="presOf" srcId="{47A32928-9F75-4458-8314-CE3A76081EC8}" destId="{A35F449F-DE30-472F-BD69-AA0871382BE6}" srcOrd="0" destOrd="3" presId="urn:microsoft.com/office/officeart/2005/8/layout/hList7"/>
    <dgm:cxn modelId="{1DEB872E-6E8F-4475-A03C-41B1352E4146}" type="presOf" srcId="{76CC6127-16B3-4414-8DDF-C9584D0EF19F}" destId="{6F21C248-E2A1-4567-A6E7-51BF94E28114}" srcOrd="1" destOrd="0" presId="urn:microsoft.com/office/officeart/2005/8/layout/hList7"/>
    <dgm:cxn modelId="{E9DF032F-E24C-4DC9-B8EA-315C0364BC87}" type="presOf" srcId="{F5D02A7A-4471-48BB-BC37-1DE698F0D67E}" destId="{C64D43FF-F23A-4DE8-90DA-D32C0A6839F9}" srcOrd="0" destOrd="2" presId="urn:microsoft.com/office/officeart/2005/8/layout/hList7"/>
    <dgm:cxn modelId="{744F0934-4FE3-4AA4-9FBE-AAFEE873DF78}" type="presOf" srcId="{A5655A63-E110-4FAE-8CA9-81C70464ABC4}" destId="{C64D43FF-F23A-4DE8-90DA-D32C0A6839F9}" srcOrd="0" destOrd="1" presId="urn:microsoft.com/office/officeart/2005/8/layout/hList7"/>
    <dgm:cxn modelId="{8DD46336-8F2C-4226-AAC5-7F6597AD2C74}" srcId="{0474BD9B-1987-4FE0-967E-024D420DE7B9}" destId="{FF7B71F9-7055-4391-82A1-C2B31D40B0A9}" srcOrd="0" destOrd="0" parTransId="{FC8B986E-27B1-4519-B516-80AA964A574F}" sibTransId="{9742D30D-847F-4437-B153-D17B45CB40CD}"/>
    <dgm:cxn modelId="{8D6D4F38-3A08-4C54-9F46-5CC4B0A82167}" type="presOf" srcId="{F5D02A7A-4471-48BB-BC37-1DE698F0D67E}" destId="{41D735B0-4437-42AC-8CDD-7E2D6153A3D9}" srcOrd="1" destOrd="2" presId="urn:microsoft.com/office/officeart/2005/8/layout/hList7"/>
    <dgm:cxn modelId="{256B113E-9943-45B1-913C-8711F439A9E7}" type="presOf" srcId="{868AF8BF-D831-4470-B247-C42C452310CE}" destId="{9C7A5E03-D924-4B3F-AE7C-CE16C8A5988C}" srcOrd="0" destOrd="1" presId="urn:microsoft.com/office/officeart/2005/8/layout/hList7"/>
    <dgm:cxn modelId="{5C28D95E-B85A-44E4-9DD6-2C788AAE572F}" type="presOf" srcId="{1FDF968B-F3CF-44C7-BDC4-96EC11C329AB}" destId="{6F21C248-E2A1-4567-A6E7-51BF94E28114}" srcOrd="1" destOrd="1" presId="urn:microsoft.com/office/officeart/2005/8/layout/hList7"/>
    <dgm:cxn modelId="{26194A60-A13B-4FD5-B18F-245728E33951}" type="presOf" srcId="{0474BD9B-1987-4FE0-967E-024D420DE7B9}" destId="{885B00F3-3CE3-4FC9-AA7C-7CE3FA571EE0}" srcOrd="1" destOrd="0" presId="urn:microsoft.com/office/officeart/2005/8/layout/hList7"/>
    <dgm:cxn modelId="{50556142-8AFA-47CE-81E3-80E063F102C1}" srcId="{76CC6127-16B3-4414-8DDF-C9584D0EF19F}" destId="{88117F4B-18CB-4392-B4E0-6F61590A232F}" srcOrd="1" destOrd="0" parTransId="{DBF660E6-5C57-4CDE-AFC0-0983D3411857}" sibTransId="{BAA06064-40D2-4E5B-BCC6-AB1F5D725BF8}"/>
    <dgm:cxn modelId="{5FB04146-C68B-4D49-8343-51DAFAF03FA6}" srcId="{80801988-A5B7-40A0-B4C0-B01400D7CB0A}" destId="{868AF8BF-D831-4470-B247-C42C452310CE}" srcOrd="0" destOrd="0" parTransId="{604EA642-278B-4B29-A109-0BCB88D36ED1}" sibTransId="{DE41B93E-955A-4B41-A428-CDD26E1DE3A7}"/>
    <dgm:cxn modelId="{BA213A49-88A2-468E-A886-C6231911024C}" srcId="{CDE37DF6-363B-4D40-8620-B6854D9B237E}" destId="{F5D02A7A-4471-48BB-BC37-1DE698F0D67E}" srcOrd="1" destOrd="0" parTransId="{5BC14E62-7BAC-411F-B86D-FA8BD15F6FAB}" sibTransId="{020E2E1D-6678-4329-A109-6F02AA2FCDF6}"/>
    <dgm:cxn modelId="{5EFA916B-F72F-4B7D-9E4F-EA9D17DDEFA9}" type="presOf" srcId="{6AAAF5CE-EA3A-407F-886D-FC2D3F4BE22C}" destId="{C64D43FF-F23A-4DE8-90DA-D32C0A6839F9}" srcOrd="0" destOrd="3" presId="urn:microsoft.com/office/officeart/2005/8/layout/hList7"/>
    <dgm:cxn modelId="{971DB472-14A3-4F05-BE10-39A67064E836}" type="presOf" srcId="{4D059943-AB20-4ADA-A525-3DDF7924A885}" destId="{997FA575-64E6-4979-8119-232342E3F472}" srcOrd="0" destOrd="0" presId="urn:microsoft.com/office/officeart/2005/8/layout/hList7"/>
    <dgm:cxn modelId="{A785C472-DD18-4AB4-B3CD-E2EFC4BB7D4C}" type="presOf" srcId="{80801988-A5B7-40A0-B4C0-B01400D7CB0A}" destId="{9C7A5E03-D924-4B3F-AE7C-CE16C8A5988C}" srcOrd="0" destOrd="0" presId="urn:microsoft.com/office/officeart/2005/8/layout/hList7"/>
    <dgm:cxn modelId="{DC080074-F0DC-44AA-B13F-AFF1E10411E7}" type="presOf" srcId="{6AAAF5CE-EA3A-407F-886D-FC2D3F4BE22C}" destId="{41D735B0-4437-42AC-8CDD-7E2D6153A3D9}" srcOrd="1" destOrd="3" presId="urn:microsoft.com/office/officeart/2005/8/layout/hList7"/>
    <dgm:cxn modelId="{8F765074-6D47-4AFD-9897-EAFF0FE97686}" srcId="{CDE37DF6-363B-4D40-8620-B6854D9B237E}" destId="{A5655A63-E110-4FAE-8CA9-81C70464ABC4}" srcOrd="0" destOrd="0" parTransId="{EB89C31C-EBD1-446B-88DF-F61C5009755A}" sibTransId="{FE0F384D-0218-48C2-B51D-80305758D4B7}"/>
    <dgm:cxn modelId="{00DBC875-BC80-4754-9225-FFBF6BE5E26F}" type="presOf" srcId="{A5655A63-E110-4FAE-8CA9-81C70464ABC4}" destId="{41D735B0-4437-42AC-8CDD-7E2D6153A3D9}" srcOrd="1" destOrd="1" presId="urn:microsoft.com/office/officeart/2005/8/layout/hList7"/>
    <dgm:cxn modelId="{5978CD77-5ED2-480F-986E-C24A06545EF7}" srcId="{CDE37DF6-363B-4D40-8620-B6854D9B237E}" destId="{6AAAF5CE-EA3A-407F-886D-FC2D3F4BE22C}" srcOrd="2" destOrd="0" parTransId="{9331FD62-A18E-4399-AC0A-1403CF9BC6A8}" sibTransId="{8C6C5601-2BFD-4D85-933C-45A92AE1E75A}"/>
    <dgm:cxn modelId="{1D958278-AA6B-4A91-9F9D-B00E13F0A1F1}" type="presOf" srcId="{612C8707-87F9-4444-90C5-BAA6469580A2}" destId="{B41BE393-546D-42D8-86F0-A9C754133727}" srcOrd="0" destOrd="0" presId="urn:microsoft.com/office/officeart/2005/8/layout/hList7"/>
    <dgm:cxn modelId="{B4EF8779-F28F-43B6-9F7A-DEBF278F90A0}" srcId="{612C8707-87F9-4444-90C5-BAA6469580A2}" destId="{76CC6127-16B3-4414-8DDF-C9584D0EF19F}" srcOrd="0" destOrd="0" parTransId="{CCECF525-6851-4994-B24F-6C32D4387505}" sibTransId="{BCE7B83E-77F0-46A0-938C-465150E7104D}"/>
    <dgm:cxn modelId="{7987ED79-6C12-46A9-8811-47B2DAD79C4C}" srcId="{76CC6127-16B3-4414-8DDF-C9584D0EF19F}" destId="{1FDF968B-F3CF-44C7-BDC4-96EC11C329AB}" srcOrd="0" destOrd="0" parTransId="{7150B550-8006-4E85-A310-91AD28F5E5B4}" sibTransId="{8D754D2F-A01A-49E7-A809-633E22AC92BE}"/>
    <dgm:cxn modelId="{54D8ED7D-75CE-4E07-8BBA-8928B6C451BC}" srcId="{80801988-A5B7-40A0-B4C0-B01400D7CB0A}" destId="{9094DA15-7817-4829-90F0-78019002EC00}" srcOrd="1" destOrd="0" parTransId="{DD162D83-7982-499C-A122-EA3E824669B9}" sibTransId="{C53E6DAC-9261-4B67-A9AF-C1BA6B0BD7EC}"/>
    <dgm:cxn modelId="{B0A05586-D217-4789-9EEC-F3DB3A233E3C}" type="presOf" srcId="{FF7B71F9-7055-4391-82A1-C2B31D40B0A9}" destId="{10A44C73-820F-4447-BEFA-F04461F4AA40}" srcOrd="0" destOrd="1" presId="urn:microsoft.com/office/officeart/2005/8/layout/hList7"/>
    <dgm:cxn modelId="{D1129C8B-D227-4D51-903B-5B9117996DE2}" type="presOf" srcId="{CDE37DF6-363B-4D40-8620-B6854D9B237E}" destId="{41D735B0-4437-42AC-8CDD-7E2D6153A3D9}" srcOrd="1" destOrd="0" presId="urn:microsoft.com/office/officeart/2005/8/layout/hList7"/>
    <dgm:cxn modelId="{DDBF358F-AE02-4569-B862-A1AA3DC374C7}" type="presOf" srcId="{84C7E9F0-620B-4A76-8704-8B3A2278096E}" destId="{10A44C73-820F-4447-BEFA-F04461F4AA40}" srcOrd="0" destOrd="2" presId="urn:microsoft.com/office/officeart/2005/8/layout/hList7"/>
    <dgm:cxn modelId="{B74CE18F-2147-4808-B388-2E4EA57B8427}" type="presOf" srcId="{9094DA15-7817-4829-90F0-78019002EC00}" destId="{9C7A5E03-D924-4B3F-AE7C-CE16C8A5988C}" srcOrd="0" destOrd="2" presId="urn:microsoft.com/office/officeart/2005/8/layout/hList7"/>
    <dgm:cxn modelId="{08DF6C99-CFF4-4146-8720-EFBA66CE6C1B}" type="presOf" srcId="{53243CED-E8C7-4AA8-9277-75B62055D0DD}" destId="{695A7950-5F75-4D31-9DEA-011C3AA35D8A}" srcOrd="0" destOrd="0" presId="urn:microsoft.com/office/officeart/2005/8/layout/hList7"/>
    <dgm:cxn modelId="{371A5BAA-2F61-48BC-A120-D4B0EF2DABE4}" srcId="{612C8707-87F9-4444-90C5-BAA6469580A2}" destId="{CDE37DF6-363B-4D40-8620-B6854D9B237E}" srcOrd="1" destOrd="0" parTransId="{26039DCF-D889-4865-A0E7-328491DEF5DF}" sibTransId="{4D059943-AB20-4ADA-A525-3DDF7924A885}"/>
    <dgm:cxn modelId="{19D86CB4-024C-43B8-A710-A46955BB1123}" type="presOf" srcId="{FF7B71F9-7055-4391-82A1-C2B31D40B0A9}" destId="{885B00F3-3CE3-4FC9-AA7C-7CE3FA571EE0}" srcOrd="1" destOrd="1" presId="urn:microsoft.com/office/officeart/2005/8/layout/hList7"/>
    <dgm:cxn modelId="{21C1E6B8-B12A-41E6-9073-8C92E3E95504}" type="presOf" srcId="{44A411BD-76A4-4351-BD26-4C9920482376}" destId="{885B00F3-3CE3-4FC9-AA7C-7CE3FA571EE0}" srcOrd="1" destOrd="3" presId="urn:microsoft.com/office/officeart/2005/8/layout/hList7"/>
    <dgm:cxn modelId="{B4D2D8BA-E5C5-4A04-9226-8FC59131B121}" type="presOf" srcId="{88117F4B-18CB-4392-B4E0-6F61590A232F}" destId="{6F21C248-E2A1-4567-A6E7-51BF94E28114}" srcOrd="1" destOrd="2" presId="urn:microsoft.com/office/officeart/2005/8/layout/hList7"/>
    <dgm:cxn modelId="{C996DDBB-35BA-482C-B69F-25CF9CBB1BFD}" type="presOf" srcId="{84C7E9F0-620B-4A76-8704-8B3A2278096E}" destId="{885B00F3-3CE3-4FC9-AA7C-7CE3FA571EE0}" srcOrd="1" destOrd="2" presId="urn:microsoft.com/office/officeart/2005/8/layout/hList7"/>
    <dgm:cxn modelId="{3782A1BD-F9C2-44F9-99EE-BEA21E15B4C5}" type="presOf" srcId="{44A411BD-76A4-4351-BD26-4C9920482376}" destId="{10A44C73-820F-4447-BEFA-F04461F4AA40}" srcOrd="0" destOrd="3" presId="urn:microsoft.com/office/officeart/2005/8/layout/hList7"/>
    <dgm:cxn modelId="{0B91E1C1-F54C-4FDF-8FC6-398A8393F2F4}" srcId="{0474BD9B-1987-4FE0-967E-024D420DE7B9}" destId="{84C7E9F0-620B-4A76-8704-8B3A2278096E}" srcOrd="1" destOrd="0" parTransId="{1752B0B1-49F7-4367-A69A-59D0F38F91AF}" sibTransId="{446CDECC-0774-40FE-BBEF-ED6387FCCB12}"/>
    <dgm:cxn modelId="{93583DCA-0E83-4130-8312-730C47D075F7}" srcId="{76CC6127-16B3-4414-8DDF-C9584D0EF19F}" destId="{47A32928-9F75-4458-8314-CE3A76081EC8}" srcOrd="2" destOrd="0" parTransId="{5FB353E1-50FA-438F-85E4-E2E72D96E665}" sibTransId="{3549B4A7-6B0F-4187-B32F-B5EEF52E3AF6}"/>
    <dgm:cxn modelId="{0EBBCDCD-FBF4-4FA4-BEC3-5981DDF13BD2}" srcId="{612C8707-87F9-4444-90C5-BAA6469580A2}" destId="{80801988-A5B7-40A0-B4C0-B01400D7CB0A}" srcOrd="4" destOrd="0" parTransId="{6319505C-003E-4933-913A-A18AD7DCAAA2}" sibTransId="{E54DDC8D-3598-4CCF-85D0-3065126F0143}"/>
    <dgm:cxn modelId="{67C3BAD3-AA97-436A-9799-022CB412F4A1}" type="presOf" srcId="{76CC6127-16B3-4414-8DDF-C9584D0EF19F}" destId="{A35F449F-DE30-472F-BD69-AA0871382BE6}" srcOrd="0" destOrd="0" presId="urn:microsoft.com/office/officeart/2005/8/layout/hList7"/>
    <dgm:cxn modelId="{436D9ADC-6470-4AAA-9D63-52A2AB25EC04}" type="presOf" srcId="{9094DA15-7817-4829-90F0-78019002EC00}" destId="{E4B1F558-187C-469A-A140-6B7490A0BE2F}" srcOrd="1" destOrd="2" presId="urn:microsoft.com/office/officeart/2005/8/layout/hList7"/>
    <dgm:cxn modelId="{24CA42E7-ED3B-4433-9650-8D0E63ACEB32}" srcId="{612C8707-87F9-4444-90C5-BAA6469580A2}" destId="{0474BD9B-1987-4FE0-967E-024D420DE7B9}" srcOrd="3" destOrd="0" parTransId="{F2FD3D4D-42A3-4FE9-BAC8-BC9A15FFD1E0}" sibTransId="{F8BED959-F953-400D-8C4D-1BD78755DFDD}"/>
    <dgm:cxn modelId="{CDBE92E7-27CE-498C-81E0-A81BFFCB0FF3}" type="presOf" srcId="{87CD8B6C-B9DC-4BE9-90FE-4FE05773EA37}" destId="{D6F8270F-7AA9-4871-9B48-2E7F20BECC39}" srcOrd="1" destOrd="0" presId="urn:microsoft.com/office/officeart/2005/8/layout/hList7"/>
    <dgm:cxn modelId="{25590DED-499E-497F-8E03-EF96C9E2F276}" type="presOf" srcId="{868AF8BF-D831-4470-B247-C42C452310CE}" destId="{E4B1F558-187C-469A-A140-6B7490A0BE2F}" srcOrd="1" destOrd="1" presId="urn:microsoft.com/office/officeart/2005/8/layout/hList7"/>
    <dgm:cxn modelId="{9CA8F8F3-41FC-4196-A17B-43B465FE3E03}" type="presOf" srcId="{CDE37DF6-363B-4D40-8620-B6854D9B237E}" destId="{C64D43FF-F23A-4DE8-90DA-D32C0A6839F9}" srcOrd="0" destOrd="0" presId="urn:microsoft.com/office/officeart/2005/8/layout/hList7"/>
    <dgm:cxn modelId="{1CA78FF5-94AE-445C-B738-2012EE1FBBE5}" srcId="{0474BD9B-1987-4FE0-967E-024D420DE7B9}" destId="{44A411BD-76A4-4351-BD26-4C9920482376}" srcOrd="2" destOrd="0" parTransId="{22D3B473-7FFE-48DB-922E-F22D2D25D341}" sibTransId="{CF77B85E-40FE-4765-9F6A-7206A96A8AE1}"/>
    <dgm:cxn modelId="{4FDF30FD-4F5E-4916-8961-4DDB03C6AF9F}" type="presOf" srcId="{87CD8B6C-B9DC-4BE9-90FE-4FE05773EA37}" destId="{256B9713-DC93-4A8E-82FF-3E6E91326ED9}" srcOrd="0" destOrd="0" presId="urn:microsoft.com/office/officeart/2005/8/layout/hList7"/>
    <dgm:cxn modelId="{A973A9FD-C5DF-4039-B1E8-36730C98A3B0}" type="presOf" srcId="{80801988-A5B7-40A0-B4C0-B01400D7CB0A}" destId="{E4B1F558-187C-469A-A140-6B7490A0BE2F}" srcOrd="1" destOrd="0" presId="urn:microsoft.com/office/officeart/2005/8/layout/hList7"/>
    <dgm:cxn modelId="{05DCBFFF-B9BD-4F00-AFF4-ED7FDAE05A1E}" type="presOf" srcId="{F8BED959-F953-400D-8C4D-1BD78755DFDD}" destId="{D82E1D47-B362-4C33-AD0D-B2918E1EDF5B}" srcOrd="0" destOrd="0" presId="urn:microsoft.com/office/officeart/2005/8/layout/hList7"/>
    <dgm:cxn modelId="{3765E58D-DF72-4366-AF6B-0AF21AE9250E}" type="presParOf" srcId="{B41BE393-546D-42D8-86F0-A9C754133727}" destId="{6EA4818C-9F18-40A5-B756-A118C9589B64}" srcOrd="0" destOrd="0" presId="urn:microsoft.com/office/officeart/2005/8/layout/hList7"/>
    <dgm:cxn modelId="{3E4DA5AF-8309-434D-ADA7-ED52AC2D4CE7}" type="presParOf" srcId="{B41BE393-546D-42D8-86F0-A9C754133727}" destId="{4E18C861-CB15-4464-8597-9AC43A4D3421}" srcOrd="1" destOrd="0" presId="urn:microsoft.com/office/officeart/2005/8/layout/hList7"/>
    <dgm:cxn modelId="{CE68A1E7-F073-4B95-8041-4409E28F88B9}" type="presParOf" srcId="{4E18C861-CB15-4464-8597-9AC43A4D3421}" destId="{BE9AAD67-9AE5-434D-A816-D1BB96ADAC9A}" srcOrd="0" destOrd="0" presId="urn:microsoft.com/office/officeart/2005/8/layout/hList7"/>
    <dgm:cxn modelId="{7C157816-CEC3-470D-941C-F3D252A33DF4}" type="presParOf" srcId="{BE9AAD67-9AE5-434D-A816-D1BB96ADAC9A}" destId="{A35F449F-DE30-472F-BD69-AA0871382BE6}" srcOrd="0" destOrd="0" presId="urn:microsoft.com/office/officeart/2005/8/layout/hList7"/>
    <dgm:cxn modelId="{05A28720-6733-425F-8624-733B429E4754}" type="presParOf" srcId="{BE9AAD67-9AE5-434D-A816-D1BB96ADAC9A}" destId="{6F21C248-E2A1-4567-A6E7-51BF94E28114}" srcOrd="1" destOrd="0" presId="urn:microsoft.com/office/officeart/2005/8/layout/hList7"/>
    <dgm:cxn modelId="{DF10B469-DA2C-4A4D-B61C-D35DFE2C4652}" type="presParOf" srcId="{BE9AAD67-9AE5-434D-A816-D1BB96ADAC9A}" destId="{707B92C0-E8FC-4DBE-BA36-E0F9F05A1D90}" srcOrd="2" destOrd="0" presId="urn:microsoft.com/office/officeart/2005/8/layout/hList7"/>
    <dgm:cxn modelId="{C3C85EBA-CEF3-4F4A-8F96-3D6FDA515E4C}" type="presParOf" srcId="{BE9AAD67-9AE5-434D-A816-D1BB96ADAC9A}" destId="{D765C587-C94E-4F01-9225-19190710ADA1}" srcOrd="3" destOrd="0" presId="urn:microsoft.com/office/officeart/2005/8/layout/hList7"/>
    <dgm:cxn modelId="{18FD2221-2F2B-42AE-BFEA-DE3E51182961}" type="presParOf" srcId="{4E18C861-CB15-4464-8597-9AC43A4D3421}" destId="{93B975EB-D9C5-4016-9F5A-EB991F28FE2E}" srcOrd="1" destOrd="0" presId="urn:microsoft.com/office/officeart/2005/8/layout/hList7"/>
    <dgm:cxn modelId="{09666A47-D161-48EA-8BA3-8E274B0A9CFC}" type="presParOf" srcId="{4E18C861-CB15-4464-8597-9AC43A4D3421}" destId="{D58ECFB2-897B-4B08-AE15-10783A43F939}" srcOrd="2" destOrd="0" presId="urn:microsoft.com/office/officeart/2005/8/layout/hList7"/>
    <dgm:cxn modelId="{D3C269CD-3027-44DA-B38C-88E4AE253139}" type="presParOf" srcId="{D58ECFB2-897B-4B08-AE15-10783A43F939}" destId="{C64D43FF-F23A-4DE8-90DA-D32C0A6839F9}" srcOrd="0" destOrd="0" presId="urn:microsoft.com/office/officeart/2005/8/layout/hList7"/>
    <dgm:cxn modelId="{D6A9203F-C9FF-4711-AC76-753185DC467D}" type="presParOf" srcId="{D58ECFB2-897B-4B08-AE15-10783A43F939}" destId="{41D735B0-4437-42AC-8CDD-7E2D6153A3D9}" srcOrd="1" destOrd="0" presId="urn:microsoft.com/office/officeart/2005/8/layout/hList7"/>
    <dgm:cxn modelId="{DF6205B9-99EC-4FCF-BB16-22247C76CC9F}" type="presParOf" srcId="{D58ECFB2-897B-4B08-AE15-10783A43F939}" destId="{E8657B64-FE07-4E6D-AE34-33E2C6A7AA8D}" srcOrd="2" destOrd="0" presId="urn:microsoft.com/office/officeart/2005/8/layout/hList7"/>
    <dgm:cxn modelId="{F16CA7E7-41A3-4E80-B36B-B63E845DF932}" type="presParOf" srcId="{D58ECFB2-897B-4B08-AE15-10783A43F939}" destId="{E94379EA-CFBB-4780-B2CB-9DE3EDAE61CC}" srcOrd="3" destOrd="0" presId="urn:microsoft.com/office/officeart/2005/8/layout/hList7"/>
    <dgm:cxn modelId="{E5E512B2-B51C-4C7E-9D7F-5A3BAA0909C0}" type="presParOf" srcId="{4E18C861-CB15-4464-8597-9AC43A4D3421}" destId="{997FA575-64E6-4979-8119-232342E3F472}" srcOrd="3" destOrd="0" presId="urn:microsoft.com/office/officeart/2005/8/layout/hList7"/>
    <dgm:cxn modelId="{6FAD1800-B7F5-4995-884A-CF3C0756F70B}" type="presParOf" srcId="{4E18C861-CB15-4464-8597-9AC43A4D3421}" destId="{428F4C6B-4D3D-4D72-AE89-D6740FF86F8D}" srcOrd="4" destOrd="0" presId="urn:microsoft.com/office/officeart/2005/8/layout/hList7"/>
    <dgm:cxn modelId="{B2725DE4-BB99-4933-8DB9-590026870A8B}" type="presParOf" srcId="{428F4C6B-4D3D-4D72-AE89-D6740FF86F8D}" destId="{256B9713-DC93-4A8E-82FF-3E6E91326ED9}" srcOrd="0" destOrd="0" presId="urn:microsoft.com/office/officeart/2005/8/layout/hList7"/>
    <dgm:cxn modelId="{46BFFFF5-A2BC-406B-83B6-C1A196694F2B}" type="presParOf" srcId="{428F4C6B-4D3D-4D72-AE89-D6740FF86F8D}" destId="{D6F8270F-7AA9-4871-9B48-2E7F20BECC39}" srcOrd="1" destOrd="0" presId="urn:microsoft.com/office/officeart/2005/8/layout/hList7"/>
    <dgm:cxn modelId="{CE589E73-3142-447A-86D1-01AEEF428D0C}" type="presParOf" srcId="{428F4C6B-4D3D-4D72-AE89-D6740FF86F8D}" destId="{A1BCB06A-8B9D-4AA7-8CDE-937E979DA7FA}" srcOrd="2" destOrd="0" presId="urn:microsoft.com/office/officeart/2005/8/layout/hList7"/>
    <dgm:cxn modelId="{7718FFE3-BF7F-45A6-A58F-3E491978B26F}" type="presParOf" srcId="{428F4C6B-4D3D-4D72-AE89-D6740FF86F8D}" destId="{551EF8BD-9BB2-4751-A916-50807193000E}" srcOrd="3" destOrd="0" presId="urn:microsoft.com/office/officeart/2005/8/layout/hList7"/>
    <dgm:cxn modelId="{6C5EE87A-6A2E-4523-8B54-94CB35F174EC}" type="presParOf" srcId="{4E18C861-CB15-4464-8597-9AC43A4D3421}" destId="{695A7950-5F75-4D31-9DEA-011C3AA35D8A}" srcOrd="5" destOrd="0" presId="urn:microsoft.com/office/officeart/2005/8/layout/hList7"/>
    <dgm:cxn modelId="{D970DD5E-274E-4024-9DCC-CDD4DD7CC09F}" type="presParOf" srcId="{4E18C861-CB15-4464-8597-9AC43A4D3421}" destId="{45AB94D4-E4EF-410F-A55C-4124EC15008E}" srcOrd="6" destOrd="0" presId="urn:microsoft.com/office/officeart/2005/8/layout/hList7"/>
    <dgm:cxn modelId="{40E10CE0-35BC-40AB-8D27-F47E8E554EBA}" type="presParOf" srcId="{45AB94D4-E4EF-410F-A55C-4124EC15008E}" destId="{10A44C73-820F-4447-BEFA-F04461F4AA40}" srcOrd="0" destOrd="0" presId="urn:microsoft.com/office/officeart/2005/8/layout/hList7"/>
    <dgm:cxn modelId="{4F03E4FC-67EF-4B23-A9F6-EBE40D7B12BD}" type="presParOf" srcId="{45AB94D4-E4EF-410F-A55C-4124EC15008E}" destId="{885B00F3-3CE3-4FC9-AA7C-7CE3FA571EE0}" srcOrd="1" destOrd="0" presId="urn:microsoft.com/office/officeart/2005/8/layout/hList7"/>
    <dgm:cxn modelId="{DCB3F313-BDAA-4863-9D58-C16ADD3849C3}" type="presParOf" srcId="{45AB94D4-E4EF-410F-A55C-4124EC15008E}" destId="{D3D69EFD-29BE-4525-A0D8-FF338EBB668D}" srcOrd="2" destOrd="0" presId="urn:microsoft.com/office/officeart/2005/8/layout/hList7"/>
    <dgm:cxn modelId="{F4B55473-E673-44D7-99C1-287C29939C5A}" type="presParOf" srcId="{45AB94D4-E4EF-410F-A55C-4124EC15008E}" destId="{CB8F2D78-3F90-47CE-BBB9-014758DE6DFE}" srcOrd="3" destOrd="0" presId="urn:microsoft.com/office/officeart/2005/8/layout/hList7"/>
    <dgm:cxn modelId="{17EA7E9F-62B2-4414-9296-F38E259AC5B9}" type="presParOf" srcId="{4E18C861-CB15-4464-8597-9AC43A4D3421}" destId="{D82E1D47-B362-4C33-AD0D-B2918E1EDF5B}" srcOrd="7" destOrd="0" presId="urn:microsoft.com/office/officeart/2005/8/layout/hList7"/>
    <dgm:cxn modelId="{E49D1C58-4586-4805-B33D-F1AD167416BE}" type="presParOf" srcId="{4E18C861-CB15-4464-8597-9AC43A4D3421}" destId="{D0D81EEB-B921-4F15-8E3D-4F582EAA05CF}" srcOrd="8" destOrd="0" presId="urn:microsoft.com/office/officeart/2005/8/layout/hList7"/>
    <dgm:cxn modelId="{F89C3D2B-4A24-4A45-94BC-7D8C6268E5E1}" type="presParOf" srcId="{D0D81EEB-B921-4F15-8E3D-4F582EAA05CF}" destId="{9C7A5E03-D924-4B3F-AE7C-CE16C8A5988C}" srcOrd="0" destOrd="0" presId="urn:microsoft.com/office/officeart/2005/8/layout/hList7"/>
    <dgm:cxn modelId="{B0F26870-B2F9-4459-999A-617426310F90}" type="presParOf" srcId="{D0D81EEB-B921-4F15-8E3D-4F582EAA05CF}" destId="{E4B1F558-187C-469A-A140-6B7490A0BE2F}" srcOrd="1" destOrd="0" presId="urn:microsoft.com/office/officeart/2005/8/layout/hList7"/>
    <dgm:cxn modelId="{C5E948D1-6803-4933-AB50-7278329BB99E}" type="presParOf" srcId="{D0D81EEB-B921-4F15-8E3D-4F582EAA05CF}" destId="{15F53EA0-BB41-4F45-B58C-D2259046C302}" srcOrd="2" destOrd="0" presId="urn:microsoft.com/office/officeart/2005/8/layout/hList7"/>
    <dgm:cxn modelId="{8AE8837B-F83C-475F-839A-6ED4ED7F32E1}" type="presParOf" srcId="{D0D81EEB-B921-4F15-8E3D-4F582EAA05CF}" destId="{2223FEB4-16D8-4C03-9B4F-287F85A3DC77}"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21A8E0-6602-4956-907D-FF544814E091}">
      <dsp:nvSpPr>
        <dsp:cNvPr id="0" name=""/>
        <dsp:cNvSpPr/>
      </dsp:nvSpPr>
      <dsp:spPr>
        <a:xfrm>
          <a:off x="0" y="3070469"/>
          <a:ext cx="7728267" cy="2014560"/>
        </a:xfrm>
        <a:prstGeom prst="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r>
            <a:rPr lang="en-US" sz="2900" kern="1200"/>
            <a:t>Facilitating conversations at these trigger points:</a:t>
          </a:r>
        </a:p>
      </dsp:txBody>
      <dsp:txXfrm>
        <a:off x="0" y="3070469"/>
        <a:ext cx="7728267" cy="1087862"/>
      </dsp:txXfrm>
    </dsp:sp>
    <dsp:sp modelId="{DB4F8D9F-F7E1-4352-9B3F-FB5AA2ADF8D7}">
      <dsp:nvSpPr>
        <dsp:cNvPr id="0" name=""/>
        <dsp:cNvSpPr/>
      </dsp:nvSpPr>
      <dsp:spPr>
        <a:xfrm>
          <a:off x="0" y="4118040"/>
          <a:ext cx="1932066" cy="926697"/>
        </a:xfrm>
        <a:prstGeom prst="rect">
          <a:avLst/>
        </a:prstGeom>
        <a:solidFill>
          <a:schemeClr val="accent2">
            <a:tint val="40000"/>
            <a:alpha val="90000"/>
            <a:hueOff val="0"/>
            <a:satOff val="0"/>
            <a:lumOff val="0"/>
            <a:alphaOff val="0"/>
          </a:schemeClr>
        </a:solidFill>
        <a:ln w="1079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dirty="0"/>
            <a:t>Advance planning before there is a concern or crisis</a:t>
          </a:r>
        </a:p>
      </dsp:txBody>
      <dsp:txXfrm>
        <a:off x="0" y="4118040"/>
        <a:ext cx="1932066" cy="926697"/>
      </dsp:txXfrm>
    </dsp:sp>
    <dsp:sp modelId="{A8156319-85D1-4157-BF64-D93C1CD6E907}">
      <dsp:nvSpPr>
        <dsp:cNvPr id="0" name=""/>
        <dsp:cNvSpPr/>
      </dsp:nvSpPr>
      <dsp:spPr>
        <a:xfrm>
          <a:off x="1932066" y="4118040"/>
          <a:ext cx="1932066" cy="926697"/>
        </a:xfrm>
        <a:prstGeom prst="rect">
          <a:avLst/>
        </a:prstGeom>
        <a:solidFill>
          <a:schemeClr val="accent2">
            <a:tint val="40000"/>
            <a:alpha val="90000"/>
            <a:hueOff val="-585803"/>
            <a:satOff val="-2208"/>
            <a:lumOff val="241"/>
            <a:alphaOff val="0"/>
          </a:schemeClr>
        </a:solidFill>
        <a:ln w="10795" cap="flat" cmpd="sng" algn="ctr">
          <a:solidFill>
            <a:schemeClr val="accent2">
              <a:tint val="40000"/>
              <a:alpha val="90000"/>
              <a:hueOff val="-585803"/>
              <a:satOff val="-2208"/>
              <a:lumOff val="2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dirty="0"/>
            <a:t>Recognizing and responding to concerns before there is a crisis</a:t>
          </a:r>
        </a:p>
      </dsp:txBody>
      <dsp:txXfrm>
        <a:off x="1932066" y="4118040"/>
        <a:ext cx="1932066" cy="926697"/>
      </dsp:txXfrm>
    </dsp:sp>
    <dsp:sp modelId="{5C3DD023-2042-443D-9F56-0EEF98DA345F}">
      <dsp:nvSpPr>
        <dsp:cNvPr id="0" name=""/>
        <dsp:cNvSpPr/>
      </dsp:nvSpPr>
      <dsp:spPr>
        <a:xfrm>
          <a:off x="3864133" y="4118040"/>
          <a:ext cx="1932066" cy="926697"/>
        </a:xfrm>
        <a:prstGeom prst="rect">
          <a:avLst/>
        </a:prstGeom>
        <a:solidFill>
          <a:schemeClr val="accent2">
            <a:tint val="40000"/>
            <a:alpha val="90000"/>
            <a:hueOff val="-1171607"/>
            <a:satOff val="-4416"/>
            <a:lumOff val="481"/>
            <a:alphaOff val="0"/>
          </a:schemeClr>
        </a:solidFill>
        <a:ln w="10795" cap="flat" cmpd="sng" algn="ctr">
          <a:solidFill>
            <a:schemeClr val="accent2">
              <a:tint val="40000"/>
              <a:alpha val="90000"/>
              <a:hueOff val="-1171607"/>
              <a:satOff val="-4416"/>
              <a:lumOff val="48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dirty="0"/>
            <a:t>Making decisions during crisis</a:t>
          </a:r>
        </a:p>
      </dsp:txBody>
      <dsp:txXfrm>
        <a:off x="3864133" y="4118040"/>
        <a:ext cx="1932066" cy="926697"/>
      </dsp:txXfrm>
    </dsp:sp>
    <dsp:sp modelId="{90432258-D70F-46B3-A022-341FD4DF7201}">
      <dsp:nvSpPr>
        <dsp:cNvPr id="0" name=""/>
        <dsp:cNvSpPr/>
      </dsp:nvSpPr>
      <dsp:spPr>
        <a:xfrm>
          <a:off x="5796200" y="4118040"/>
          <a:ext cx="1932066" cy="926697"/>
        </a:xfrm>
        <a:prstGeom prst="rect">
          <a:avLst/>
        </a:prstGeom>
        <a:solidFill>
          <a:schemeClr val="accent2">
            <a:tint val="40000"/>
            <a:alpha val="90000"/>
            <a:hueOff val="-1757410"/>
            <a:satOff val="-6624"/>
            <a:lumOff val="722"/>
            <a:alphaOff val="0"/>
          </a:schemeClr>
        </a:solidFill>
        <a:ln w="10795" cap="flat" cmpd="sng" algn="ctr">
          <a:solidFill>
            <a:schemeClr val="accent2">
              <a:tint val="40000"/>
              <a:alpha val="90000"/>
              <a:hueOff val="-1757410"/>
              <a:satOff val="-6624"/>
              <a:lumOff val="7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dirty="0"/>
            <a:t>Post-crisis—what do we do now?</a:t>
          </a:r>
        </a:p>
      </dsp:txBody>
      <dsp:txXfrm>
        <a:off x="5796200" y="4118040"/>
        <a:ext cx="1932066" cy="926697"/>
      </dsp:txXfrm>
    </dsp:sp>
    <dsp:sp modelId="{54715D80-9CA9-4529-96DC-A359F4A47379}">
      <dsp:nvSpPr>
        <dsp:cNvPr id="0" name=""/>
        <dsp:cNvSpPr/>
      </dsp:nvSpPr>
      <dsp:spPr>
        <a:xfrm rot="10800000">
          <a:off x="0" y="2294"/>
          <a:ext cx="7728267" cy="3098393"/>
        </a:xfrm>
        <a:prstGeom prst="upArrowCallout">
          <a:avLst/>
        </a:prstGeom>
        <a:solidFill>
          <a:schemeClr val="accent2">
            <a:hueOff val="-1446200"/>
            <a:satOff val="-9924"/>
            <a:lumOff val="5098"/>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r>
            <a:rPr lang="en-US" sz="2900" kern="1200"/>
            <a:t>Techniques to help individuals and families self-assess their decision-making support needs</a:t>
          </a:r>
        </a:p>
      </dsp:txBody>
      <dsp:txXfrm rot="10800000">
        <a:off x="0" y="2294"/>
        <a:ext cx="7728267" cy="20132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D57107-BDBA-450A-A5F5-F539CA0EC35B}">
      <dsp:nvSpPr>
        <dsp:cNvPr id="0" name=""/>
        <dsp:cNvSpPr/>
      </dsp:nvSpPr>
      <dsp:spPr>
        <a:xfrm>
          <a:off x="0" y="2092"/>
          <a:ext cx="7293610" cy="106055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76B265-E132-45A8-8957-D69DC62D98DE}">
      <dsp:nvSpPr>
        <dsp:cNvPr id="0" name=""/>
        <dsp:cNvSpPr/>
      </dsp:nvSpPr>
      <dsp:spPr>
        <a:xfrm>
          <a:off x="320818" y="240717"/>
          <a:ext cx="583306" cy="58330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1D17CC8-860B-4F53-9FB0-D5D5FAC66490}">
      <dsp:nvSpPr>
        <dsp:cNvPr id="0" name=""/>
        <dsp:cNvSpPr/>
      </dsp:nvSpPr>
      <dsp:spPr>
        <a:xfrm>
          <a:off x="1224942" y="2092"/>
          <a:ext cx="6068667" cy="1060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242" tIns="112242" rIns="112242" bIns="112242" numCol="1" spcCol="1270" anchor="ctr" anchorCtr="0">
          <a:noAutofit/>
        </a:bodyPr>
        <a:lstStyle/>
        <a:p>
          <a:pPr marL="0" lvl="0" indent="0" algn="l" defTabSz="889000">
            <a:lnSpc>
              <a:spcPct val="90000"/>
            </a:lnSpc>
            <a:spcBef>
              <a:spcPct val="0"/>
            </a:spcBef>
            <a:spcAft>
              <a:spcPct val="35000"/>
            </a:spcAft>
            <a:buNone/>
          </a:pPr>
          <a:r>
            <a:rPr lang="en-US" sz="2000" kern="1200"/>
            <a:t>What kinds of decisions does the person already make successfully?</a:t>
          </a:r>
        </a:p>
      </dsp:txBody>
      <dsp:txXfrm>
        <a:off x="1224942" y="2092"/>
        <a:ext cx="6068667" cy="1060556"/>
      </dsp:txXfrm>
    </dsp:sp>
    <dsp:sp modelId="{6FCAA9D8-31ED-416A-99BC-664FDE519EAB}">
      <dsp:nvSpPr>
        <dsp:cNvPr id="0" name=""/>
        <dsp:cNvSpPr/>
      </dsp:nvSpPr>
      <dsp:spPr>
        <a:xfrm>
          <a:off x="0" y="1327788"/>
          <a:ext cx="7293610" cy="106055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FFDE5E-DA11-4B03-A58B-C0727264F063}">
      <dsp:nvSpPr>
        <dsp:cNvPr id="0" name=""/>
        <dsp:cNvSpPr/>
      </dsp:nvSpPr>
      <dsp:spPr>
        <a:xfrm>
          <a:off x="320818" y="1566413"/>
          <a:ext cx="583306" cy="58330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EA54A89-B167-453E-870F-60857E19812F}">
      <dsp:nvSpPr>
        <dsp:cNvPr id="0" name=""/>
        <dsp:cNvSpPr/>
      </dsp:nvSpPr>
      <dsp:spPr>
        <a:xfrm>
          <a:off x="1224942" y="1327788"/>
          <a:ext cx="6068667" cy="1060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242" tIns="112242" rIns="112242" bIns="112242" numCol="1" spcCol="1270" anchor="ctr" anchorCtr="0">
          <a:noAutofit/>
        </a:bodyPr>
        <a:lstStyle/>
        <a:p>
          <a:pPr marL="0" lvl="0" indent="0" algn="l" defTabSz="889000">
            <a:lnSpc>
              <a:spcPct val="90000"/>
            </a:lnSpc>
            <a:spcBef>
              <a:spcPct val="0"/>
            </a:spcBef>
            <a:spcAft>
              <a:spcPct val="35000"/>
            </a:spcAft>
            <a:buNone/>
          </a:pPr>
          <a:r>
            <a:rPr lang="en-US" sz="2000" kern="1200"/>
            <a:t>Are their decisions with which the person has difficulty accessing information or understanding their options? </a:t>
          </a:r>
        </a:p>
      </dsp:txBody>
      <dsp:txXfrm>
        <a:off x="1224942" y="1327788"/>
        <a:ext cx="6068667" cy="1060556"/>
      </dsp:txXfrm>
    </dsp:sp>
    <dsp:sp modelId="{3A3C7832-B2C6-4E99-95D0-2A5F2AB100E8}">
      <dsp:nvSpPr>
        <dsp:cNvPr id="0" name=""/>
        <dsp:cNvSpPr/>
      </dsp:nvSpPr>
      <dsp:spPr>
        <a:xfrm>
          <a:off x="0" y="2653484"/>
          <a:ext cx="7293610" cy="106055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A0BF70-464E-4DE8-9015-1C9EC853BB31}">
      <dsp:nvSpPr>
        <dsp:cNvPr id="0" name=""/>
        <dsp:cNvSpPr/>
      </dsp:nvSpPr>
      <dsp:spPr>
        <a:xfrm>
          <a:off x="320818" y="2892109"/>
          <a:ext cx="583306" cy="58330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8ACD0DD-2A53-4D53-9EA7-D87FAA0B82FB}">
      <dsp:nvSpPr>
        <dsp:cNvPr id="0" name=""/>
        <dsp:cNvSpPr/>
      </dsp:nvSpPr>
      <dsp:spPr>
        <a:xfrm>
          <a:off x="1224942" y="2653484"/>
          <a:ext cx="6068667" cy="1060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242" tIns="112242" rIns="112242" bIns="112242" numCol="1" spcCol="1270" anchor="ctr" anchorCtr="0">
          <a:noAutofit/>
        </a:bodyPr>
        <a:lstStyle/>
        <a:p>
          <a:pPr marL="0" lvl="0" indent="0" algn="l" defTabSz="889000">
            <a:lnSpc>
              <a:spcPct val="90000"/>
            </a:lnSpc>
            <a:spcBef>
              <a:spcPct val="0"/>
            </a:spcBef>
            <a:spcAft>
              <a:spcPct val="35000"/>
            </a:spcAft>
            <a:buNone/>
          </a:pPr>
          <a:r>
            <a:rPr lang="en-US" sz="2000" kern="1200"/>
            <a:t>Are their kinds of decisions that the person does not have significant experience making?</a:t>
          </a:r>
        </a:p>
      </dsp:txBody>
      <dsp:txXfrm>
        <a:off x="1224942" y="2653484"/>
        <a:ext cx="6068667" cy="1060556"/>
      </dsp:txXfrm>
    </dsp:sp>
    <dsp:sp modelId="{20171648-B0CA-4965-8E3C-6335877A21BD}">
      <dsp:nvSpPr>
        <dsp:cNvPr id="0" name=""/>
        <dsp:cNvSpPr/>
      </dsp:nvSpPr>
      <dsp:spPr>
        <a:xfrm>
          <a:off x="0" y="3979179"/>
          <a:ext cx="7293610" cy="1060556"/>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972A29-EB9E-416A-BECC-378FAA0D818C}">
      <dsp:nvSpPr>
        <dsp:cNvPr id="0" name=""/>
        <dsp:cNvSpPr/>
      </dsp:nvSpPr>
      <dsp:spPr>
        <a:xfrm>
          <a:off x="320818" y="4217805"/>
          <a:ext cx="583306" cy="58330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A818849-080F-4F5E-B3CF-89982C5B87B0}">
      <dsp:nvSpPr>
        <dsp:cNvPr id="0" name=""/>
        <dsp:cNvSpPr/>
      </dsp:nvSpPr>
      <dsp:spPr>
        <a:xfrm>
          <a:off x="1224942" y="3979179"/>
          <a:ext cx="6068667" cy="1060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242" tIns="112242" rIns="112242" bIns="112242" numCol="1" spcCol="1270" anchor="ctr" anchorCtr="0">
          <a:noAutofit/>
        </a:bodyPr>
        <a:lstStyle/>
        <a:p>
          <a:pPr marL="0" lvl="0" indent="0" algn="l" defTabSz="889000">
            <a:lnSpc>
              <a:spcPct val="90000"/>
            </a:lnSpc>
            <a:spcBef>
              <a:spcPct val="0"/>
            </a:spcBef>
            <a:spcAft>
              <a:spcPct val="35000"/>
            </a:spcAft>
            <a:buNone/>
          </a:pPr>
          <a:r>
            <a:rPr lang="en-US" sz="2000" kern="1200"/>
            <a:t>Is the person likely to develop or regain capacity which could impact decision-making?</a:t>
          </a:r>
        </a:p>
      </dsp:txBody>
      <dsp:txXfrm>
        <a:off x="1224942" y="3979179"/>
        <a:ext cx="6068667" cy="10605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316FB0-9F61-4DBC-A706-8D25791E5400}">
      <dsp:nvSpPr>
        <dsp:cNvPr id="0" name=""/>
        <dsp:cNvSpPr/>
      </dsp:nvSpPr>
      <dsp:spPr>
        <a:xfrm>
          <a:off x="0" y="615"/>
          <a:ext cx="7293610" cy="144017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99D1C2-8D98-4C82-AF8D-A4D27CE41F7C}">
      <dsp:nvSpPr>
        <dsp:cNvPr id="0" name=""/>
        <dsp:cNvSpPr/>
      </dsp:nvSpPr>
      <dsp:spPr>
        <a:xfrm>
          <a:off x="435651" y="324653"/>
          <a:ext cx="792093" cy="79209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D620E72-BC19-421B-B384-4C424EC58432}">
      <dsp:nvSpPr>
        <dsp:cNvPr id="0" name=""/>
        <dsp:cNvSpPr/>
      </dsp:nvSpPr>
      <dsp:spPr>
        <a:xfrm>
          <a:off x="1663397" y="615"/>
          <a:ext cx="5630212" cy="1440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18" tIns="152418" rIns="152418" bIns="152418" numCol="1" spcCol="1270" anchor="ctr" anchorCtr="0">
          <a:noAutofit/>
        </a:bodyPr>
        <a:lstStyle/>
        <a:p>
          <a:pPr marL="0" lvl="0" indent="0" algn="l" defTabSz="1111250">
            <a:lnSpc>
              <a:spcPct val="90000"/>
            </a:lnSpc>
            <a:spcBef>
              <a:spcPct val="0"/>
            </a:spcBef>
            <a:spcAft>
              <a:spcPct val="35000"/>
            </a:spcAft>
            <a:buNone/>
          </a:pPr>
          <a:r>
            <a:rPr lang="en-US" sz="2500" kern="1200"/>
            <a:t>With what kinds of decisions does the person want support?</a:t>
          </a:r>
        </a:p>
      </dsp:txBody>
      <dsp:txXfrm>
        <a:off x="1663397" y="615"/>
        <a:ext cx="5630212" cy="1440170"/>
      </dsp:txXfrm>
    </dsp:sp>
    <dsp:sp modelId="{C9DA3D76-D201-4C44-8CAB-115B0E8AEFA0}">
      <dsp:nvSpPr>
        <dsp:cNvPr id="0" name=""/>
        <dsp:cNvSpPr/>
      </dsp:nvSpPr>
      <dsp:spPr>
        <a:xfrm>
          <a:off x="0" y="1800829"/>
          <a:ext cx="7293610" cy="144017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86622E-FF4A-40AD-9CF2-7DC1D5F6466B}">
      <dsp:nvSpPr>
        <dsp:cNvPr id="0" name=""/>
        <dsp:cNvSpPr/>
      </dsp:nvSpPr>
      <dsp:spPr>
        <a:xfrm>
          <a:off x="435651" y="2124867"/>
          <a:ext cx="792093" cy="792093"/>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17621F8-8F40-4668-85B4-89BB9D0D7BE7}">
      <dsp:nvSpPr>
        <dsp:cNvPr id="0" name=""/>
        <dsp:cNvSpPr/>
      </dsp:nvSpPr>
      <dsp:spPr>
        <a:xfrm>
          <a:off x="1663397" y="1800829"/>
          <a:ext cx="5630212" cy="1440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18" tIns="152418" rIns="152418" bIns="152418" numCol="1" spcCol="1270" anchor="ctr" anchorCtr="0">
          <a:noAutofit/>
        </a:bodyPr>
        <a:lstStyle/>
        <a:p>
          <a:pPr marL="0" lvl="0" indent="0" algn="l" defTabSz="1111250">
            <a:lnSpc>
              <a:spcPct val="90000"/>
            </a:lnSpc>
            <a:spcBef>
              <a:spcPct val="0"/>
            </a:spcBef>
            <a:spcAft>
              <a:spcPct val="35000"/>
            </a:spcAft>
            <a:buNone/>
          </a:pPr>
          <a:r>
            <a:rPr lang="en-US" sz="2500" kern="1200"/>
            <a:t>Are there decisions with which the person does not want any support or assistance?</a:t>
          </a:r>
        </a:p>
      </dsp:txBody>
      <dsp:txXfrm>
        <a:off x="1663397" y="1800829"/>
        <a:ext cx="5630212" cy="1440170"/>
      </dsp:txXfrm>
    </dsp:sp>
    <dsp:sp modelId="{12815758-072C-47B1-B96A-DE021771827F}">
      <dsp:nvSpPr>
        <dsp:cNvPr id="0" name=""/>
        <dsp:cNvSpPr/>
      </dsp:nvSpPr>
      <dsp:spPr>
        <a:xfrm>
          <a:off x="0" y="3601042"/>
          <a:ext cx="7293610" cy="144017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5B664C-26AC-4E49-99A5-C9B2DB5DD310}">
      <dsp:nvSpPr>
        <dsp:cNvPr id="0" name=""/>
        <dsp:cNvSpPr/>
      </dsp:nvSpPr>
      <dsp:spPr>
        <a:xfrm>
          <a:off x="435651" y="3925081"/>
          <a:ext cx="792093" cy="79209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86F00FC-88D5-4266-B6D2-3A54D00BF90D}">
      <dsp:nvSpPr>
        <dsp:cNvPr id="0" name=""/>
        <dsp:cNvSpPr/>
      </dsp:nvSpPr>
      <dsp:spPr>
        <a:xfrm>
          <a:off x="1663397" y="3601042"/>
          <a:ext cx="5630212" cy="1440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18" tIns="152418" rIns="152418" bIns="152418" numCol="1" spcCol="1270" anchor="ctr" anchorCtr="0">
          <a:noAutofit/>
        </a:bodyPr>
        <a:lstStyle/>
        <a:p>
          <a:pPr marL="0" lvl="0" indent="0" algn="l" defTabSz="1111250">
            <a:lnSpc>
              <a:spcPct val="90000"/>
            </a:lnSpc>
            <a:spcBef>
              <a:spcPct val="0"/>
            </a:spcBef>
            <a:spcAft>
              <a:spcPct val="35000"/>
            </a:spcAft>
            <a:buNone/>
          </a:pPr>
          <a:r>
            <a:rPr lang="en-US" sz="2500" kern="1200"/>
            <a:t>What decisions do family members or others believe the person needs assistance with and why?</a:t>
          </a:r>
        </a:p>
      </dsp:txBody>
      <dsp:txXfrm>
        <a:off x="1663397" y="3601042"/>
        <a:ext cx="5630212" cy="14401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052174-C7EF-4547-A00C-EB07D42EF7DC}">
      <dsp:nvSpPr>
        <dsp:cNvPr id="0" name=""/>
        <dsp:cNvSpPr/>
      </dsp:nvSpPr>
      <dsp:spPr>
        <a:xfrm>
          <a:off x="802" y="0"/>
          <a:ext cx="3250049" cy="3202346"/>
        </a:xfrm>
        <a:prstGeom prst="rect">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1033" tIns="0" rIns="321033" bIns="330200" numCol="1" spcCol="1270" anchor="t" anchorCtr="0">
          <a:noAutofit/>
        </a:bodyPr>
        <a:lstStyle/>
        <a:p>
          <a:pPr marL="0" lvl="0" indent="0" algn="l" defTabSz="844550">
            <a:lnSpc>
              <a:spcPct val="90000"/>
            </a:lnSpc>
            <a:spcBef>
              <a:spcPct val="0"/>
            </a:spcBef>
            <a:spcAft>
              <a:spcPct val="35000"/>
            </a:spcAft>
            <a:buNone/>
          </a:pPr>
          <a:r>
            <a:rPr lang="en-US" sz="1900" kern="1200"/>
            <a:t>Support networks can include friends, co-workers, community members, professionals, family members, or others.</a:t>
          </a:r>
        </a:p>
      </dsp:txBody>
      <dsp:txXfrm>
        <a:off x="802" y="1280938"/>
        <a:ext cx="3250049" cy="1921407"/>
      </dsp:txXfrm>
    </dsp:sp>
    <dsp:sp modelId="{273E51D4-CA84-4CCB-8AE2-E23F2AE6E95E}">
      <dsp:nvSpPr>
        <dsp:cNvPr id="0" name=""/>
        <dsp:cNvSpPr/>
      </dsp:nvSpPr>
      <dsp:spPr>
        <a:xfrm>
          <a:off x="802" y="0"/>
          <a:ext cx="3250049" cy="1280938"/>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1033" tIns="165100" rIns="321033"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802" y="0"/>
        <a:ext cx="3250049" cy="1280938"/>
      </dsp:txXfrm>
    </dsp:sp>
    <dsp:sp modelId="{7BBA1AA2-D87F-473C-AC26-BAE617AE9B94}">
      <dsp:nvSpPr>
        <dsp:cNvPr id="0" name=""/>
        <dsp:cNvSpPr/>
      </dsp:nvSpPr>
      <dsp:spPr>
        <a:xfrm>
          <a:off x="3510855" y="0"/>
          <a:ext cx="3250049" cy="3202346"/>
        </a:xfrm>
        <a:prstGeom prst="rect">
          <a:avLst/>
        </a:prstGeom>
        <a:solidFill>
          <a:schemeClr val="accent2">
            <a:hueOff val="-723100"/>
            <a:satOff val="-4962"/>
            <a:lumOff val="2549"/>
            <a:alphaOff val="0"/>
          </a:schemeClr>
        </a:solidFill>
        <a:ln w="10795" cap="flat" cmpd="sng" algn="ctr">
          <a:solidFill>
            <a:schemeClr val="accent2">
              <a:hueOff val="-723100"/>
              <a:satOff val="-4962"/>
              <a:lumOff val="254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1033" tIns="0" rIns="321033" bIns="330200" numCol="1" spcCol="1270" anchor="t" anchorCtr="0">
          <a:noAutofit/>
        </a:bodyPr>
        <a:lstStyle/>
        <a:p>
          <a:pPr marL="0" lvl="0" indent="0" algn="l" defTabSz="844550">
            <a:lnSpc>
              <a:spcPct val="90000"/>
            </a:lnSpc>
            <a:spcBef>
              <a:spcPct val="0"/>
            </a:spcBef>
            <a:spcAft>
              <a:spcPct val="35000"/>
            </a:spcAft>
            <a:buNone/>
          </a:pPr>
          <a:r>
            <a:rPr lang="en-US" sz="1900" kern="1200" dirty="0"/>
            <a:t>People should self-assess who is close to them. Who is present and involved in their daily life? (may or may not be family members). </a:t>
          </a:r>
        </a:p>
      </dsp:txBody>
      <dsp:txXfrm>
        <a:off x="3510855" y="1280938"/>
        <a:ext cx="3250049" cy="1921407"/>
      </dsp:txXfrm>
    </dsp:sp>
    <dsp:sp modelId="{E34F8A1E-8F82-4FBC-A996-BCBA540F4FF7}">
      <dsp:nvSpPr>
        <dsp:cNvPr id="0" name=""/>
        <dsp:cNvSpPr/>
      </dsp:nvSpPr>
      <dsp:spPr>
        <a:xfrm>
          <a:off x="3510855" y="0"/>
          <a:ext cx="3250049" cy="1280938"/>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1033" tIns="165100" rIns="321033"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510855" y="0"/>
        <a:ext cx="3250049" cy="1280938"/>
      </dsp:txXfrm>
    </dsp:sp>
    <dsp:sp modelId="{27F06015-2E96-403E-9A76-FA9C793F536F}">
      <dsp:nvSpPr>
        <dsp:cNvPr id="0" name=""/>
        <dsp:cNvSpPr/>
      </dsp:nvSpPr>
      <dsp:spPr>
        <a:xfrm>
          <a:off x="7020908" y="0"/>
          <a:ext cx="3250049" cy="3202346"/>
        </a:xfrm>
        <a:prstGeom prst="rect">
          <a:avLst/>
        </a:prstGeom>
        <a:solidFill>
          <a:schemeClr val="accent2">
            <a:hueOff val="-1446200"/>
            <a:satOff val="-9924"/>
            <a:lumOff val="5098"/>
            <a:alphaOff val="0"/>
          </a:schemeClr>
        </a:solidFill>
        <a:ln w="10795" cap="flat" cmpd="sng" algn="ctr">
          <a:solidFill>
            <a:schemeClr val="accent2">
              <a:hueOff val="-1446200"/>
              <a:satOff val="-9924"/>
              <a:lumOff val="509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1033" tIns="0" rIns="321033" bIns="330200" numCol="1" spcCol="1270" anchor="t" anchorCtr="0">
          <a:noAutofit/>
        </a:bodyPr>
        <a:lstStyle/>
        <a:p>
          <a:pPr marL="0" lvl="0" indent="0" algn="l" defTabSz="844550">
            <a:lnSpc>
              <a:spcPct val="90000"/>
            </a:lnSpc>
            <a:spcBef>
              <a:spcPct val="0"/>
            </a:spcBef>
            <a:spcAft>
              <a:spcPct val="35000"/>
            </a:spcAft>
            <a:buNone/>
          </a:pPr>
          <a:r>
            <a:rPr lang="en-US" sz="1900" kern="1200"/>
            <a:t>Even if a person has a will, POA, advance directive, etc. that doesn’t mean that there is no room for an SDM agreement.</a:t>
          </a:r>
        </a:p>
      </dsp:txBody>
      <dsp:txXfrm>
        <a:off x="7020908" y="1280938"/>
        <a:ext cx="3250049" cy="1921407"/>
      </dsp:txXfrm>
    </dsp:sp>
    <dsp:sp modelId="{09E5402B-9A1F-49D7-A3A1-62063E3A974A}">
      <dsp:nvSpPr>
        <dsp:cNvPr id="0" name=""/>
        <dsp:cNvSpPr/>
      </dsp:nvSpPr>
      <dsp:spPr>
        <a:xfrm>
          <a:off x="7020908" y="0"/>
          <a:ext cx="3250049" cy="1280938"/>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1033" tIns="165100" rIns="321033"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7020908" y="0"/>
        <a:ext cx="3250049" cy="12809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F4827C-1B8F-427C-BEE6-46ACE89DD549}">
      <dsp:nvSpPr>
        <dsp:cNvPr id="0" name=""/>
        <dsp:cNvSpPr/>
      </dsp:nvSpPr>
      <dsp:spPr>
        <a:xfrm>
          <a:off x="795996" y="429468"/>
          <a:ext cx="1503258" cy="150325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FFD625-2DB4-4948-8831-48E52834EF4C}">
      <dsp:nvSpPr>
        <dsp:cNvPr id="0" name=""/>
        <dsp:cNvSpPr/>
      </dsp:nvSpPr>
      <dsp:spPr>
        <a:xfrm>
          <a:off x="1116362" y="749834"/>
          <a:ext cx="862525" cy="8625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9E98DAC-93F7-4926-885E-A6D45C0F44DF}">
      <dsp:nvSpPr>
        <dsp:cNvPr id="0" name=""/>
        <dsp:cNvSpPr/>
      </dsp:nvSpPr>
      <dsp:spPr>
        <a:xfrm>
          <a:off x="315446" y="2400955"/>
          <a:ext cx="246435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Role(s) current network of supporters willing to have now?</a:t>
          </a:r>
        </a:p>
      </dsp:txBody>
      <dsp:txXfrm>
        <a:off x="315446" y="2400955"/>
        <a:ext cx="2464358" cy="720000"/>
      </dsp:txXfrm>
    </dsp:sp>
    <dsp:sp modelId="{CAA1480A-E0D0-414E-8158-F77B19BD2353}">
      <dsp:nvSpPr>
        <dsp:cNvPr id="0" name=""/>
        <dsp:cNvSpPr/>
      </dsp:nvSpPr>
      <dsp:spPr>
        <a:xfrm>
          <a:off x="3691618" y="429468"/>
          <a:ext cx="1503258" cy="150325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6FB427-1943-4BD3-A07B-FCBF533866E5}">
      <dsp:nvSpPr>
        <dsp:cNvPr id="0" name=""/>
        <dsp:cNvSpPr/>
      </dsp:nvSpPr>
      <dsp:spPr>
        <a:xfrm>
          <a:off x="4011984" y="749834"/>
          <a:ext cx="862525" cy="8625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DB4FF4E-1DC8-488F-9C43-9B66595CF1B9}">
      <dsp:nvSpPr>
        <dsp:cNvPr id="0" name=""/>
        <dsp:cNvSpPr/>
      </dsp:nvSpPr>
      <dsp:spPr>
        <a:xfrm>
          <a:off x="3211068" y="2400955"/>
          <a:ext cx="246435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Role(s) current network of supporters want to have in the future?</a:t>
          </a:r>
        </a:p>
      </dsp:txBody>
      <dsp:txXfrm>
        <a:off x="3211068" y="2400955"/>
        <a:ext cx="2464358" cy="720000"/>
      </dsp:txXfrm>
    </dsp:sp>
    <dsp:sp modelId="{29791F04-6917-499F-A1F9-671D949CBF91}">
      <dsp:nvSpPr>
        <dsp:cNvPr id="0" name=""/>
        <dsp:cNvSpPr/>
      </dsp:nvSpPr>
      <dsp:spPr>
        <a:xfrm>
          <a:off x="6587239" y="429468"/>
          <a:ext cx="1503258" cy="150325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956BEF-FFF9-4060-9821-64EBD20538D6}">
      <dsp:nvSpPr>
        <dsp:cNvPr id="0" name=""/>
        <dsp:cNvSpPr/>
      </dsp:nvSpPr>
      <dsp:spPr>
        <a:xfrm>
          <a:off x="6907606" y="749834"/>
          <a:ext cx="862525" cy="8625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51C48C1-6650-401E-92AD-96607090EF6D}">
      <dsp:nvSpPr>
        <dsp:cNvPr id="0" name=""/>
        <dsp:cNvSpPr/>
      </dsp:nvSpPr>
      <dsp:spPr>
        <a:xfrm>
          <a:off x="6106689" y="2400955"/>
          <a:ext cx="246435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What life changes impact Supporters availability or willingness to continue support at current or increased levels?</a:t>
          </a:r>
        </a:p>
      </dsp:txBody>
      <dsp:txXfrm>
        <a:off x="6106689" y="2400955"/>
        <a:ext cx="2464358" cy="720000"/>
      </dsp:txXfrm>
    </dsp:sp>
    <dsp:sp modelId="{51E9FDA0-E457-4AFA-B44F-97060257DB67}">
      <dsp:nvSpPr>
        <dsp:cNvPr id="0" name=""/>
        <dsp:cNvSpPr/>
      </dsp:nvSpPr>
      <dsp:spPr>
        <a:xfrm>
          <a:off x="2243807" y="3737044"/>
          <a:ext cx="1503258" cy="150325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255994-C215-4544-A7CD-4B274D0DBD67}">
      <dsp:nvSpPr>
        <dsp:cNvPr id="0" name=""/>
        <dsp:cNvSpPr/>
      </dsp:nvSpPr>
      <dsp:spPr>
        <a:xfrm>
          <a:off x="2564173" y="4057411"/>
          <a:ext cx="862525" cy="86252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7F1B86F-BFA8-4186-B217-8814D95674E0}">
      <dsp:nvSpPr>
        <dsp:cNvPr id="0" name=""/>
        <dsp:cNvSpPr/>
      </dsp:nvSpPr>
      <dsp:spPr>
        <a:xfrm>
          <a:off x="1763257" y="5708531"/>
          <a:ext cx="246435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Re-evaluate who the person wants to provide support </a:t>
          </a:r>
        </a:p>
      </dsp:txBody>
      <dsp:txXfrm>
        <a:off x="1763257" y="5708531"/>
        <a:ext cx="2464358" cy="720000"/>
      </dsp:txXfrm>
    </dsp:sp>
    <dsp:sp modelId="{6CECBD60-CA74-445C-BC15-6C945A4E778F}">
      <dsp:nvSpPr>
        <dsp:cNvPr id="0" name=""/>
        <dsp:cNvSpPr/>
      </dsp:nvSpPr>
      <dsp:spPr>
        <a:xfrm>
          <a:off x="5139428" y="3737044"/>
          <a:ext cx="1503258" cy="150325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C0DEBF-C0C5-4DD4-B20C-1143E1DA760A}">
      <dsp:nvSpPr>
        <dsp:cNvPr id="0" name=""/>
        <dsp:cNvSpPr/>
      </dsp:nvSpPr>
      <dsp:spPr>
        <a:xfrm>
          <a:off x="5459795" y="4057411"/>
          <a:ext cx="862525" cy="86252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8984934-EBA0-4A91-8CB9-7179F530607B}">
      <dsp:nvSpPr>
        <dsp:cNvPr id="0" name=""/>
        <dsp:cNvSpPr/>
      </dsp:nvSpPr>
      <dsp:spPr>
        <a:xfrm>
          <a:off x="4658878" y="5708531"/>
          <a:ext cx="246435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Re-evaluate whether the person want/needs more or less support</a:t>
          </a:r>
        </a:p>
      </dsp:txBody>
      <dsp:txXfrm>
        <a:off x="4658878" y="5708531"/>
        <a:ext cx="2464358" cy="7200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ED3F2C-22C0-4171-80CC-447F601D95A3}">
      <dsp:nvSpPr>
        <dsp:cNvPr id="0" name=""/>
        <dsp:cNvSpPr/>
      </dsp:nvSpPr>
      <dsp:spPr>
        <a:xfrm>
          <a:off x="7689" y="4798"/>
          <a:ext cx="5236190" cy="1188000"/>
        </a:xfrm>
        <a:prstGeom prst="chevron">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marL="0" lvl="0" indent="0" algn="ctr" defTabSz="977900">
            <a:lnSpc>
              <a:spcPct val="90000"/>
            </a:lnSpc>
            <a:spcBef>
              <a:spcPct val="0"/>
            </a:spcBef>
            <a:spcAft>
              <a:spcPct val="35000"/>
            </a:spcAft>
            <a:buNone/>
          </a:pPr>
          <a:r>
            <a:rPr lang="en-US" sz="2200" kern="1200"/>
            <a:t>Advance planning before there is a concern or crisis. </a:t>
          </a:r>
        </a:p>
      </dsp:txBody>
      <dsp:txXfrm>
        <a:off x="601689" y="4798"/>
        <a:ext cx="4048190" cy="1188000"/>
      </dsp:txXfrm>
    </dsp:sp>
    <dsp:sp modelId="{C86A7AAD-BF76-4735-B2F1-85E45695D9C2}">
      <dsp:nvSpPr>
        <dsp:cNvPr id="0" name=""/>
        <dsp:cNvSpPr/>
      </dsp:nvSpPr>
      <dsp:spPr>
        <a:xfrm>
          <a:off x="7689" y="1341298"/>
          <a:ext cx="4188952" cy="1856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977900">
            <a:lnSpc>
              <a:spcPct val="90000"/>
            </a:lnSpc>
            <a:spcBef>
              <a:spcPct val="0"/>
            </a:spcBef>
            <a:spcAft>
              <a:spcPct val="15000"/>
            </a:spcAft>
            <a:buChar char="•"/>
          </a:pPr>
          <a:r>
            <a:rPr lang="en-US" sz="2200" kern="1200"/>
            <a:t>Especially when initiated by the person, this offers the best opportunity for the person to express their wishes</a:t>
          </a:r>
        </a:p>
      </dsp:txBody>
      <dsp:txXfrm>
        <a:off x="7689" y="1341298"/>
        <a:ext cx="4188952" cy="1856250"/>
      </dsp:txXfrm>
    </dsp:sp>
    <dsp:sp modelId="{89254824-8032-4765-90F6-E77D2FDB22A3}">
      <dsp:nvSpPr>
        <dsp:cNvPr id="0" name=""/>
        <dsp:cNvSpPr/>
      </dsp:nvSpPr>
      <dsp:spPr>
        <a:xfrm>
          <a:off x="5027880" y="4798"/>
          <a:ext cx="5236190" cy="1188000"/>
        </a:xfrm>
        <a:prstGeom prst="chevron">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marL="0" lvl="0" indent="0" algn="ctr" defTabSz="977900">
            <a:lnSpc>
              <a:spcPct val="90000"/>
            </a:lnSpc>
            <a:spcBef>
              <a:spcPct val="0"/>
            </a:spcBef>
            <a:spcAft>
              <a:spcPct val="35000"/>
            </a:spcAft>
            <a:buNone/>
          </a:pPr>
          <a:r>
            <a:rPr lang="en-US" sz="2200" kern="1200"/>
            <a:t>Recognizing and responding to concerns before there is a crisis</a:t>
          </a:r>
        </a:p>
      </dsp:txBody>
      <dsp:txXfrm>
        <a:off x="5621880" y="4798"/>
        <a:ext cx="4048190" cy="1188000"/>
      </dsp:txXfrm>
    </dsp:sp>
    <dsp:sp modelId="{B9C044E0-996D-49D4-B1E2-5FBF52804527}">
      <dsp:nvSpPr>
        <dsp:cNvPr id="0" name=""/>
        <dsp:cNvSpPr/>
      </dsp:nvSpPr>
      <dsp:spPr>
        <a:xfrm>
          <a:off x="5027880" y="1341298"/>
          <a:ext cx="4188952" cy="1856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977900">
            <a:lnSpc>
              <a:spcPct val="90000"/>
            </a:lnSpc>
            <a:spcBef>
              <a:spcPct val="0"/>
            </a:spcBef>
            <a:spcAft>
              <a:spcPct val="15000"/>
            </a:spcAft>
            <a:buChar char="•"/>
          </a:pPr>
          <a:r>
            <a:rPr lang="en-US" sz="2200" kern="1200"/>
            <a:t>The person, their family, or others may sense changing abilities. Getting as much input, direction, guidance from the person before it is needed can help when action is needed.</a:t>
          </a:r>
        </a:p>
      </dsp:txBody>
      <dsp:txXfrm>
        <a:off x="5027880" y="1341298"/>
        <a:ext cx="4188952" cy="18562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5F449F-DE30-472F-BD69-AA0871382BE6}">
      <dsp:nvSpPr>
        <dsp:cNvPr id="0" name=""/>
        <dsp:cNvSpPr/>
      </dsp:nvSpPr>
      <dsp:spPr>
        <a:xfrm>
          <a:off x="27990" y="0"/>
          <a:ext cx="2175625" cy="6634066"/>
        </a:xfrm>
        <a:prstGeom prst="roundRect">
          <a:avLst>
            <a:gd name="adj" fmla="val 10000"/>
          </a:avLst>
        </a:prstGeom>
        <a:solidFill>
          <a:schemeClr val="accent6">
            <a:lumMod val="7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t" anchorCtr="1">
          <a:noAutofit/>
        </a:bodyPr>
        <a:lstStyle/>
        <a:p>
          <a:pPr marL="0" lvl="0" indent="0" algn="l" defTabSz="622300">
            <a:lnSpc>
              <a:spcPct val="90000"/>
            </a:lnSpc>
            <a:spcBef>
              <a:spcPct val="0"/>
            </a:spcBef>
            <a:spcAft>
              <a:spcPct val="35000"/>
            </a:spcAft>
            <a:buNone/>
          </a:pPr>
          <a:r>
            <a:rPr lang="en-US" sz="1400" b="1" kern="1200" dirty="0">
              <a:solidFill>
                <a:schemeClr val="bg1"/>
              </a:solidFill>
              <a:latin typeface="Arial" panose="020B0604020202020204" pitchFamily="34" charset="0"/>
              <a:cs typeface="Arial" panose="020B0604020202020204" pitchFamily="34" charset="0"/>
            </a:rPr>
            <a:t>Release forms</a:t>
          </a:r>
        </a:p>
        <a:p>
          <a:pPr marL="114300" lvl="1" indent="-114300" algn="l" defTabSz="533400">
            <a:lnSpc>
              <a:spcPct val="90000"/>
            </a:lnSpc>
            <a:spcBef>
              <a:spcPct val="0"/>
            </a:spcBef>
            <a:spcAft>
              <a:spcPct val="15000"/>
            </a:spcAft>
            <a:buChar char="•"/>
          </a:pPr>
          <a:r>
            <a:rPr lang="en-US" sz="1200" kern="1200" dirty="0">
              <a:solidFill>
                <a:schemeClr val="bg1"/>
              </a:solidFill>
            </a:rPr>
            <a:t>Person signs release </a:t>
          </a:r>
          <a:r>
            <a:rPr lang="en-US" sz="1200" kern="1200">
              <a:solidFill>
                <a:schemeClr val="bg1"/>
              </a:solidFill>
            </a:rPr>
            <a:t>forms authorizing a specific person(s) access to certain kinds of records </a:t>
          </a:r>
          <a:r>
            <a:rPr lang="en-US" sz="1200" kern="1200" dirty="0">
              <a:solidFill>
                <a:schemeClr val="bg1"/>
              </a:solidFill>
            </a:rPr>
            <a:t>(health, financial, etc.). </a:t>
          </a:r>
        </a:p>
        <a:p>
          <a:pPr marL="114300" lvl="1" indent="-114300" algn="l" defTabSz="533400">
            <a:lnSpc>
              <a:spcPct val="90000"/>
            </a:lnSpc>
            <a:spcBef>
              <a:spcPct val="0"/>
            </a:spcBef>
            <a:spcAft>
              <a:spcPct val="15000"/>
            </a:spcAft>
            <a:buChar char="•"/>
          </a:pPr>
          <a:r>
            <a:rPr lang="en-US" sz="1200" kern="1200" dirty="0">
              <a:solidFill>
                <a:schemeClr val="bg1"/>
              </a:solidFill>
            </a:rPr>
            <a:t>Some release forms may allow a person to select certain records to be released while retaining privacy over others. </a:t>
          </a:r>
        </a:p>
        <a:p>
          <a:pPr marL="114300" lvl="1" indent="-114300" algn="l" defTabSz="533400">
            <a:lnSpc>
              <a:spcPct val="90000"/>
            </a:lnSpc>
            <a:spcBef>
              <a:spcPct val="0"/>
            </a:spcBef>
            <a:spcAft>
              <a:spcPct val="15000"/>
            </a:spcAft>
            <a:buChar char="•"/>
          </a:pPr>
          <a:r>
            <a:rPr lang="en-US" sz="1200" kern="1200" dirty="0">
              <a:solidFill>
                <a:schemeClr val="bg1"/>
              </a:solidFill>
            </a:rPr>
            <a:t>Some release </a:t>
          </a:r>
          <a:r>
            <a:rPr lang="en-US" sz="1200" kern="1200">
              <a:solidFill>
                <a:schemeClr val="bg1"/>
              </a:solidFill>
            </a:rPr>
            <a:t>forms may </a:t>
          </a:r>
          <a:r>
            <a:rPr lang="en-US" sz="1200" kern="1200" dirty="0">
              <a:solidFill>
                <a:schemeClr val="bg1"/>
              </a:solidFill>
            </a:rPr>
            <a:t>provide one-time or time-limited access to records, others releases may remain in effect in perpetuity. </a:t>
          </a:r>
        </a:p>
      </dsp:txBody>
      <dsp:txXfrm>
        <a:off x="27990" y="2653626"/>
        <a:ext cx="2175625" cy="2653626"/>
      </dsp:txXfrm>
    </dsp:sp>
    <dsp:sp modelId="{D765C587-C94E-4F01-9225-19190710ADA1}">
      <dsp:nvSpPr>
        <dsp:cNvPr id="0" name=""/>
        <dsp:cNvSpPr/>
      </dsp:nvSpPr>
      <dsp:spPr>
        <a:xfrm>
          <a:off x="609506" y="1119936"/>
          <a:ext cx="940830" cy="1046449"/>
        </a:xfrm>
        <a:prstGeom prst="roundRect">
          <a:avLst/>
        </a:prstGeom>
        <a:blipFill>
          <a:blip xmlns:r="http://schemas.openxmlformats.org/officeDocument/2006/relationships" r:embed="rId1">
            <a:duotone>
              <a:schemeClr val="bg2">
                <a:shade val="45000"/>
                <a:satMod val="135000"/>
              </a:schemeClr>
              <a:prstClr val="white"/>
            </a:duotone>
            <a:extLst>
              <a:ext uri="{96DAC541-7B7A-43D3-8B79-37D633B846F1}">
                <asvg:svgBlip xmlns:asvg="http://schemas.microsoft.com/office/drawing/2016/SVG/main" r:embed="rId2"/>
              </a:ext>
            </a:extLst>
          </a:blip>
          <a:srcRect/>
          <a:stretch>
            <a:fillRect l="-6000" r="-6000"/>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C64D43FF-F23A-4DE8-90DA-D32C0A6839F9}">
      <dsp:nvSpPr>
        <dsp:cNvPr id="0" name=""/>
        <dsp:cNvSpPr/>
      </dsp:nvSpPr>
      <dsp:spPr>
        <a:xfrm>
          <a:off x="2283176" y="0"/>
          <a:ext cx="2358708" cy="6634066"/>
        </a:xfrm>
        <a:prstGeom prst="roundRect">
          <a:avLst>
            <a:gd name="adj" fmla="val 10000"/>
          </a:avLst>
        </a:prstGeom>
        <a:solidFill>
          <a:srgbClr val="F7921E"/>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t" anchorCtr="1">
          <a:noAutofit/>
        </a:bodyPr>
        <a:lstStyle/>
        <a:p>
          <a:pPr marL="0" lvl="0" indent="0" algn="l" defTabSz="622300">
            <a:lnSpc>
              <a:spcPct val="90000"/>
            </a:lnSpc>
            <a:spcBef>
              <a:spcPct val="0"/>
            </a:spcBef>
            <a:spcAft>
              <a:spcPct val="35000"/>
            </a:spcAft>
            <a:buNone/>
          </a:pPr>
          <a:r>
            <a:rPr lang="en-US" sz="1400" b="1" kern="1200" dirty="0">
              <a:solidFill>
                <a:schemeClr val="bg1"/>
              </a:solidFill>
              <a:latin typeface="Arial" panose="020B0604020202020204" pitchFamily="34" charset="0"/>
              <a:cs typeface="Arial" panose="020B0604020202020204" pitchFamily="34" charset="0"/>
            </a:rPr>
            <a:t>Supported Decision Making agreements (Wisconsin</a:t>
          </a:r>
          <a:r>
            <a:rPr lang="en-US" sz="1200" b="1" kern="1200" dirty="0">
              <a:solidFill>
                <a:schemeClr val="bg1"/>
              </a:solidFill>
              <a:latin typeface="Arial" panose="020B0604020202020204" pitchFamily="34" charset="0"/>
              <a:cs typeface="Arial" panose="020B0604020202020204" pitchFamily="34" charset="0"/>
            </a:rPr>
            <a:t>)</a:t>
          </a:r>
        </a:p>
        <a:p>
          <a:pPr marL="114300" lvl="1" indent="-114300" algn="l" defTabSz="533400">
            <a:lnSpc>
              <a:spcPct val="90000"/>
            </a:lnSpc>
            <a:spcBef>
              <a:spcPct val="0"/>
            </a:spcBef>
            <a:spcAft>
              <a:spcPct val="15000"/>
            </a:spcAft>
            <a:buChar char="•"/>
          </a:pPr>
          <a:r>
            <a:rPr lang="en-US" sz="1200" kern="1200" dirty="0">
              <a:solidFill>
                <a:schemeClr val="bg1"/>
              </a:solidFill>
            </a:rPr>
            <a:t>Person makes all their own decisions. Person identifies area of the life in which they want support, identifies a Supporter(s) to help them gather information, compare options, and communicate their decisions to others. </a:t>
          </a:r>
        </a:p>
        <a:p>
          <a:pPr marL="114300" lvl="1" indent="-114300" algn="l" defTabSz="533400">
            <a:lnSpc>
              <a:spcPct val="90000"/>
            </a:lnSpc>
            <a:spcBef>
              <a:spcPct val="0"/>
            </a:spcBef>
            <a:spcAft>
              <a:spcPct val="15000"/>
            </a:spcAft>
            <a:buChar char="•"/>
          </a:pPr>
          <a:r>
            <a:rPr lang="en-US" sz="1200" kern="1200" dirty="0">
              <a:solidFill>
                <a:schemeClr val="bg1"/>
              </a:solidFill>
            </a:rPr>
            <a:t>The Supported Decision-Making agreement outlines what types of decisions the Person wants support and the role of the Supporter.</a:t>
          </a:r>
        </a:p>
        <a:p>
          <a:pPr marL="114300" lvl="1" indent="-114300" algn="l" defTabSz="533400">
            <a:lnSpc>
              <a:spcPct val="90000"/>
            </a:lnSpc>
            <a:spcBef>
              <a:spcPct val="0"/>
            </a:spcBef>
            <a:spcAft>
              <a:spcPct val="15000"/>
            </a:spcAft>
            <a:buChar char="•"/>
          </a:pPr>
          <a:r>
            <a:rPr lang="en-US" sz="1200" kern="1200" dirty="0">
              <a:solidFill>
                <a:schemeClr val="bg1"/>
              </a:solidFill>
            </a:rPr>
            <a:t>Agreement can be changed or stopped at any time by the Person or Supporter</a:t>
          </a:r>
          <a:r>
            <a:rPr lang="en-US" sz="1100" kern="1200" dirty="0">
              <a:solidFill>
                <a:schemeClr val="bg1"/>
              </a:solidFill>
            </a:rPr>
            <a:t>.</a:t>
          </a:r>
        </a:p>
      </dsp:txBody>
      <dsp:txXfrm>
        <a:off x="2283176" y="2653626"/>
        <a:ext cx="2358708" cy="2653626"/>
      </dsp:txXfrm>
    </dsp:sp>
    <dsp:sp modelId="{E94379EA-CFBB-4780-B2CB-9DE3EDAE61CC}">
      <dsp:nvSpPr>
        <dsp:cNvPr id="0" name=""/>
        <dsp:cNvSpPr/>
      </dsp:nvSpPr>
      <dsp:spPr>
        <a:xfrm>
          <a:off x="2650990" y="1079940"/>
          <a:ext cx="1554486" cy="1554486"/>
        </a:xfrm>
        <a:prstGeom prst="ellipse">
          <a:avLst/>
        </a:prstGeom>
        <a:blipFill>
          <a:blip xmlns:r="http://schemas.openxmlformats.org/officeDocument/2006/relationships" r:embed="rId3">
            <a:duotone>
              <a:schemeClr val="bg2">
                <a:shade val="45000"/>
                <a:satMod val="135000"/>
              </a:schemeClr>
              <a:prstClr val="white"/>
            </a:duotone>
            <a:extLst>
              <a:ext uri="{96DAC541-7B7A-43D3-8B79-37D633B846F1}">
                <asvg:svgBlip xmlns:asvg="http://schemas.microsoft.com/office/drawing/2016/SVG/main" r:embed="rId4"/>
              </a:ext>
            </a:extLst>
          </a:blip>
          <a:srcRect/>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256B9713-DC93-4A8E-82FF-3E6E91326ED9}">
      <dsp:nvSpPr>
        <dsp:cNvPr id="0" name=""/>
        <dsp:cNvSpPr/>
      </dsp:nvSpPr>
      <dsp:spPr>
        <a:xfrm>
          <a:off x="4725006" y="0"/>
          <a:ext cx="2358708" cy="6634066"/>
        </a:xfrm>
        <a:prstGeom prst="roundRect">
          <a:avLst>
            <a:gd name="adj" fmla="val 10000"/>
          </a:avLst>
        </a:prstGeom>
        <a:solidFill>
          <a:schemeClr val="accent1">
            <a:lumMod val="7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400" b="1" kern="1200" dirty="0">
              <a:solidFill>
                <a:schemeClr val="bg1"/>
              </a:solidFill>
              <a:latin typeface="Arial" panose="020B0604020202020204" pitchFamily="34" charset="0"/>
              <a:cs typeface="Arial" panose="020B0604020202020204" pitchFamily="34" charset="0"/>
            </a:rPr>
            <a:t>Representative payee</a:t>
          </a:r>
        </a:p>
        <a:p>
          <a:pPr marL="0" marR="0" lvl="0" indent="0" algn="ctr" defTabSz="914400" eaLnBrk="1" fontAlgn="auto" latinLnBrk="0" hangingPunct="1">
            <a:lnSpc>
              <a:spcPct val="100000"/>
            </a:lnSpc>
            <a:spcBef>
              <a:spcPct val="0"/>
            </a:spcBef>
            <a:spcAft>
              <a:spcPts val="0"/>
            </a:spcAft>
            <a:buClrTx/>
            <a:buSzTx/>
            <a:buFontTx/>
            <a:buNone/>
            <a:tabLst/>
            <a:defRPr/>
          </a:pPr>
          <a:endParaRPr lang="en-US" sz="1100" kern="1200" dirty="0">
            <a:solidFill>
              <a:schemeClr val="bg1"/>
            </a:solidFill>
          </a:endParaRPr>
        </a:p>
        <a:p>
          <a:pPr marL="0" marR="0" lvl="0" indent="0" algn="l" defTabSz="914400" eaLnBrk="1" fontAlgn="auto" latinLnBrk="0" hangingPunct="1">
            <a:lnSpc>
              <a:spcPct val="100000"/>
            </a:lnSpc>
            <a:spcBef>
              <a:spcPct val="0"/>
            </a:spcBef>
            <a:spcAft>
              <a:spcPts val="0"/>
            </a:spcAft>
            <a:buClrTx/>
            <a:buSzTx/>
            <a:buFontTx/>
            <a:buNone/>
            <a:tabLst/>
            <a:defRPr/>
          </a:pPr>
          <a:r>
            <a:rPr lang="en-US" sz="1200" kern="1200" dirty="0">
              <a:solidFill>
                <a:schemeClr val="bg1"/>
              </a:solidFill>
            </a:rPr>
            <a:t>The Social Security Administration (SSA) appoints an individual/organization to receive SSI/SSDI benefits for a person who cannot manage or direct the management of their own benefits.</a:t>
          </a:r>
        </a:p>
        <a:p>
          <a:pPr marL="0" marR="0" lvl="0" indent="0" algn="l" defTabSz="914400" eaLnBrk="1" fontAlgn="auto" latinLnBrk="0" hangingPunct="1">
            <a:lnSpc>
              <a:spcPct val="100000"/>
            </a:lnSpc>
            <a:spcBef>
              <a:spcPct val="0"/>
            </a:spcBef>
            <a:spcAft>
              <a:spcPts val="0"/>
            </a:spcAft>
            <a:buClrTx/>
            <a:buSzTx/>
            <a:buFontTx/>
            <a:buNone/>
            <a:tabLst/>
            <a:defRPr/>
          </a:pPr>
          <a:r>
            <a:rPr lang="en-US" sz="1200" kern="1200" dirty="0">
              <a:solidFill>
                <a:schemeClr val="bg1"/>
              </a:solidFill>
            </a:rPr>
            <a:t>To change a Representative Payee, the Person must complete an application process with the SSA</a:t>
          </a:r>
          <a:r>
            <a:rPr lang="en-US" sz="1100" kern="1200" dirty="0">
              <a:solidFill>
                <a:schemeClr val="bg1"/>
              </a:solidFill>
            </a:rPr>
            <a:t>.</a:t>
          </a:r>
        </a:p>
      </dsp:txBody>
      <dsp:txXfrm>
        <a:off x="4725006" y="2653626"/>
        <a:ext cx="2358708" cy="2653626"/>
      </dsp:txXfrm>
    </dsp:sp>
    <dsp:sp modelId="{551EF8BD-9BB2-4751-A916-50807193000E}">
      <dsp:nvSpPr>
        <dsp:cNvPr id="0" name=""/>
        <dsp:cNvSpPr/>
      </dsp:nvSpPr>
      <dsp:spPr>
        <a:xfrm>
          <a:off x="5127117" y="1191899"/>
          <a:ext cx="1554486" cy="1554486"/>
        </a:xfrm>
        <a:prstGeom prst="ellipse">
          <a:avLst/>
        </a:prstGeom>
        <a:blipFill>
          <a:blip xmlns:r="http://schemas.openxmlformats.org/officeDocument/2006/relationships" r:embed="rId5">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10A44C73-820F-4447-BEFA-F04461F4AA40}">
      <dsp:nvSpPr>
        <dsp:cNvPr id="0" name=""/>
        <dsp:cNvSpPr/>
      </dsp:nvSpPr>
      <dsp:spPr>
        <a:xfrm>
          <a:off x="7154476" y="0"/>
          <a:ext cx="2358708" cy="6634066"/>
        </a:xfrm>
        <a:prstGeom prst="roundRect">
          <a:avLst>
            <a:gd name="adj" fmla="val 10000"/>
          </a:avLst>
        </a:prstGeom>
        <a:solidFill>
          <a:srgbClr val="C00000"/>
        </a:solidFill>
        <a:ln>
          <a:noFill/>
        </a:ln>
        <a:effectLst>
          <a:outerShdw blurRad="50800" dist="50800" dir="5400000" algn="ctr" rotWithShape="0">
            <a:srgbClr val="000000"/>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t" anchorCtr="1">
          <a:noAutofit/>
        </a:bodyPr>
        <a:lstStyle/>
        <a:p>
          <a:pPr marL="0" lvl="0" indent="0" algn="l" defTabSz="622300">
            <a:lnSpc>
              <a:spcPct val="90000"/>
            </a:lnSpc>
            <a:spcBef>
              <a:spcPct val="0"/>
            </a:spcBef>
            <a:spcAft>
              <a:spcPct val="35000"/>
            </a:spcAft>
            <a:buNone/>
          </a:pPr>
          <a:r>
            <a:rPr lang="en-US" sz="1400" b="1" kern="1200" dirty="0">
              <a:solidFill>
                <a:schemeClr val="bg1"/>
              </a:solidFill>
              <a:latin typeface="Arial" panose="020B0604020202020204" pitchFamily="34" charset="0"/>
              <a:cs typeface="Arial" panose="020B0604020202020204" pitchFamily="34" charset="0"/>
            </a:rPr>
            <a:t>Power of Attorney, medical proxy</a:t>
          </a:r>
        </a:p>
        <a:p>
          <a:pPr marL="57150" lvl="1" indent="-57150" algn="l" defTabSz="488950">
            <a:lnSpc>
              <a:spcPct val="90000"/>
            </a:lnSpc>
            <a:spcBef>
              <a:spcPct val="0"/>
            </a:spcBef>
            <a:spcAft>
              <a:spcPct val="15000"/>
            </a:spcAft>
            <a:buChar char="•"/>
          </a:pPr>
          <a:r>
            <a:rPr lang="en-US" sz="1100" kern="1200" dirty="0">
              <a:solidFill>
                <a:schemeClr val="bg1"/>
              </a:solidFill>
            </a:rPr>
            <a:t>Formal legal arrangements that permit others to act on the Person’s behalf.</a:t>
          </a:r>
        </a:p>
        <a:p>
          <a:pPr marL="57150" lvl="1" indent="-57150" algn="l" defTabSz="488950">
            <a:lnSpc>
              <a:spcPct val="90000"/>
            </a:lnSpc>
            <a:spcBef>
              <a:spcPct val="0"/>
            </a:spcBef>
            <a:spcAft>
              <a:spcPct val="15000"/>
            </a:spcAft>
            <a:buChar char="•"/>
          </a:pPr>
          <a:r>
            <a:rPr lang="en-US" sz="1100" kern="1200" dirty="0">
              <a:solidFill>
                <a:schemeClr val="bg1"/>
              </a:solidFill>
            </a:rPr>
            <a:t>Powers of Attorney (POA) designate another (a POA) individual to make certain decisions (generally health care or financial) on the Person’s behalf. POAs can be set up in different ways. Some POAs are activated only when a person is incapacitated. Or a POA can be written so an individual other that the Person is always the designated decision maker in certain areas. </a:t>
          </a:r>
        </a:p>
        <a:p>
          <a:pPr marL="57150" lvl="1" indent="-57150" algn="l" defTabSz="488950">
            <a:lnSpc>
              <a:spcPct val="90000"/>
            </a:lnSpc>
            <a:spcBef>
              <a:spcPct val="0"/>
            </a:spcBef>
            <a:spcAft>
              <a:spcPct val="15000"/>
            </a:spcAft>
            <a:buChar char="•"/>
          </a:pPr>
          <a:r>
            <a:rPr lang="en-US" sz="1100" kern="1200" dirty="0">
              <a:solidFill>
                <a:schemeClr val="bg1"/>
              </a:solidFill>
            </a:rPr>
            <a:t>Medical Proxy documents appoint a proxy/agent to express a person’s wishes and make health care decisions for the person if the person cannot speak for themselves.</a:t>
          </a:r>
        </a:p>
      </dsp:txBody>
      <dsp:txXfrm>
        <a:off x="7154476" y="2653626"/>
        <a:ext cx="2358708" cy="2653626"/>
      </dsp:txXfrm>
    </dsp:sp>
    <dsp:sp modelId="{CB8F2D78-3F90-47CE-BBB9-014758DE6DFE}">
      <dsp:nvSpPr>
        <dsp:cNvPr id="0" name=""/>
        <dsp:cNvSpPr/>
      </dsp:nvSpPr>
      <dsp:spPr>
        <a:xfrm>
          <a:off x="7575254" y="976000"/>
          <a:ext cx="1554486" cy="1554486"/>
        </a:xfrm>
        <a:prstGeom prst="ellipse">
          <a:avLst/>
        </a:prstGeom>
        <a:blipFill>
          <a:blip xmlns:r="http://schemas.openxmlformats.org/officeDocument/2006/relationships" r:embed="rId7">
            <a:duotone>
              <a:schemeClr val="bg2">
                <a:shade val="45000"/>
                <a:satMod val="135000"/>
              </a:schemeClr>
              <a:prstClr val="white"/>
            </a:duotone>
            <a:extLst>
              <a:ext uri="{96DAC541-7B7A-43D3-8B79-37D633B846F1}">
                <asvg:svgBlip xmlns:asvg="http://schemas.microsoft.com/office/drawing/2016/SVG/main" r:embed="rId8"/>
              </a:ext>
            </a:extLst>
          </a:blip>
          <a:srcRect/>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9C7A5E03-D924-4B3F-AE7C-CE16C8A5988C}">
      <dsp:nvSpPr>
        <dsp:cNvPr id="0" name=""/>
        <dsp:cNvSpPr/>
      </dsp:nvSpPr>
      <dsp:spPr>
        <a:xfrm>
          <a:off x="9583946" y="0"/>
          <a:ext cx="2358708" cy="6634066"/>
        </a:xfrm>
        <a:prstGeom prst="roundRect">
          <a:avLst>
            <a:gd name="adj" fmla="val 10000"/>
          </a:avLst>
        </a:prstGeom>
        <a:solidFill>
          <a:srgbClr val="7030A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t" anchorCtr="1">
          <a:noAutofit/>
        </a:bodyPr>
        <a:lstStyle/>
        <a:p>
          <a:pPr marL="0" lvl="0" indent="0" algn="l" defTabSz="622300">
            <a:lnSpc>
              <a:spcPct val="90000"/>
            </a:lnSpc>
            <a:spcBef>
              <a:spcPct val="0"/>
            </a:spcBef>
            <a:spcAft>
              <a:spcPct val="35000"/>
            </a:spcAft>
            <a:buNone/>
          </a:pPr>
          <a:r>
            <a:rPr lang="en-US" sz="1400" b="1" kern="1200" dirty="0">
              <a:solidFill>
                <a:schemeClr val="bg1"/>
              </a:solidFill>
              <a:latin typeface="Arial" panose="020B0604020202020204" pitchFamily="34" charset="0"/>
              <a:cs typeface="Arial" panose="020B0604020202020204" pitchFamily="34" charset="0"/>
            </a:rPr>
            <a:t>Limited or Full Guardianship</a:t>
          </a:r>
        </a:p>
        <a:p>
          <a:pPr marL="114300" lvl="1" indent="-114300" algn="l" defTabSz="533400">
            <a:lnSpc>
              <a:spcPct val="90000"/>
            </a:lnSpc>
            <a:spcBef>
              <a:spcPct val="0"/>
            </a:spcBef>
            <a:spcAft>
              <a:spcPct val="15000"/>
            </a:spcAft>
            <a:buChar char="•"/>
          </a:pPr>
          <a:r>
            <a:rPr lang="en-US" altLang="en-US" sz="1200" kern="1200" dirty="0">
              <a:solidFill>
                <a:schemeClr val="bg1"/>
              </a:solidFill>
            </a:rPr>
            <a:t>Transfers some or all decision-making authority from the Person to a court-appointed Guardian.</a:t>
          </a:r>
          <a:endParaRPr lang="en-US" sz="1200" kern="1200" dirty="0">
            <a:solidFill>
              <a:schemeClr val="bg1"/>
            </a:solidFill>
          </a:endParaRPr>
        </a:p>
        <a:p>
          <a:pPr marL="114300" lvl="1" indent="-114300" algn="l" defTabSz="533400">
            <a:lnSpc>
              <a:spcPct val="90000"/>
            </a:lnSpc>
            <a:spcBef>
              <a:spcPct val="0"/>
            </a:spcBef>
            <a:spcAft>
              <a:spcPct val="15000"/>
            </a:spcAft>
            <a:buChar char="•"/>
          </a:pPr>
          <a:r>
            <a:rPr lang="en-US" sz="1200" kern="1200" dirty="0">
              <a:solidFill>
                <a:schemeClr val="bg1"/>
              </a:solidFill>
            </a:rPr>
            <a:t> Once guardianship is granted by the courts it is difficult (and costly) to modify or reverse the guardianship; any changes must be made through a formal court process. </a:t>
          </a:r>
        </a:p>
      </dsp:txBody>
      <dsp:txXfrm>
        <a:off x="9583946" y="2653626"/>
        <a:ext cx="2358708" cy="2653626"/>
      </dsp:txXfrm>
    </dsp:sp>
    <dsp:sp modelId="{2223FEB4-16D8-4C03-9B4F-287F85A3DC77}">
      <dsp:nvSpPr>
        <dsp:cNvPr id="0" name=""/>
        <dsp:cNvSpPr/>
      </dsp:nvSpPr>
      <dsp:spPr>
        <a:xfrm>
          <a:off x="10010203" y="1099535"/>
          <a:ext cx="1554486" cy="1554486"/>
        </a:xfrm>
        <a:prstGeom prst="ellipse">
          <a:avLst/>
        </a:prstGeom>
        <a:blipFill>
          <a:blip xmlns:r="http://schemas.openxmlformats.org/officeDocument/2006/relationships" r:embed="rId9">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6EA4818C-9F18-40A5-B756-A118C9589B64}">
      <dsp:nvSpPr>
        <dsp:cNvPr id="0" name=""/>
        <dsp:cNvSpPr/>
      </dsp:nvSpPr>
      <dsp:spPr>
        <a:xfrm flipV="1">
          <a:off x="612997" y="6140989"/>
          <a:ext cx="10952438" cy="493076"/>
        </a:xfrm>
        <a:prstGeom prst="leftRightArrow">
          <a:avLst/>
        </a:prstGeom>
        <a:gradFill rotWithShape="0">
          <a:gsLst>
            <a:gs pos="0">
              <a:schemeClr val="tx1"/>
            </a:gs>
            <a:gs pos="50000">
              <a:schemeClr val="tx1">
                <a:lumMod val="50000"/>
              </a:schemeClr>
            </a:gs>
            <a:gs pos="100000">
              <a:schemeClr val="bg1">
                <a:lumMod val="95000"/>
                <a:lumOff val="5000"/>
              </a:schemeClr>
            </a:gs>
          </a:gsLst>
          <a:lin ang="5400000" scaled="0"/>
        </a:gra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4E79D2-2365-4304-B25B-0C1CEF3E78B9}" type="datetimeFigureOut">
              <a:rPr lang="en-US" smtClean="0"/>
              <a:t>9/9/2019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705138-5FB9-43A6-A75B-15F0C04AEB6D}" type="slidenum">
              <a:rPr lang="en-US" smtClean="0"/>
              <a:t>‹#›</a:t>
            </a:fld>
            <a:endParaRPr lang="en-US"/>
          </a:p>
        </p:txBody>
      </p:sp>
    </p:spTree>
    <p:extLst>
      <p:ext uri="{BB962C8B-B14F-4D97-AF65-F5344CB8AC3E}">
        <p14:creationId xmlns:p14="http://schemas.microsoft.com/office/powerpoint/2010/main" val="3022957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There are many decisions that people routinely make on their own in different areas of their life. Even when a person may want or need help with one or more kinds of decisions, that does not mean they are not capable of making any decisions. </a:t>
            </a:r>
          </a:p>
          <a:p>
            <a:endParaRPr lang="en-US" dirty="0"/>
          </a:p>
          <a:p>
            <a:r>
              <a:rPr lang="en-US" dirty="0"/>
              <a:t>One strategy to help the person/family identify and recognize strengths is to have them list things the person routinely make decisions on successfully in broad categories: Health (eating, exercise, physical health care); Money (working, what they spend money on, saving money); Home (where I live, who I live with, what I like in my home); Service systems (hiring help, programs I am in, content of my care plan); Other (relationships, transportation, hobbies and activities).</a:t>
            </a:r>
          </a:p>
          <a:p>
            <a:endParaRPr lang="en-US" dirty="0"/>
          </a:p>
          <a:p>
            <a:r>
              <a:rPr lang="en-US" dirty="0"/>
              <a:t>2) Sometimes an individual does not have any trouble making a final decision, but it can be difficult for them to gather and filter information and compare options. Many systems and processes can be complicated and difficult to navigate for anyone. Even simple tasks can become daunting (e.g. navigating insurance coverage, navigating through automatic phone system menus, web-based interfaces, asking public benefit questions) especially if customers are expected to self-serve with unfamiliar or infrequently used technology or the person has functional limitations that impact their ability to fully interact with the system (hearing or vision loss, need for extra processing time etc.). </a:t>
            </a:r>
          </a:p>
          <a:p>
            <a:endParaRPr lang="en-US" dirty="0"/>
          </a:p>
          <a:p>
            <a:r>
              <a:rPr lang="en-US" dirty="0"/>
              <a:t>3) No one is an expert in all things. We all rely on others’ experience and knowledge to help inform our own decisions. We also need practice to make better decisions. If someone has never balanced a checkbook before, that doesn’t mean they can’t balance a checkbook. Families may believe that a “poor” decision or hesitancy to decide is a sign of incapacity and a need for someone other than the person to make those decisions for them, when it may in fact be just a lack of experience. Identifying decision areas to which the person does not have experience making decisions frames those areas as opportunities for learning and practice, rather than deficits in ability.</a:t>
            </a:r>
          </a:p>
          <a:p>
            <a:endParaRPr lang="en-US" dirty="0"/>
          </a:p>
          <a:p>
            <a:r>
              <a:rPr lang="en-US" dirty="0"/>
              <a:t>4) People can learn and gain skills throughout their lives. Young adults with disabilities need practice and experience to develop decision-making skills. Decision-making can be habilitative—practice can </a:t>
            </a:r>
            <a:r>
              <a:rPr lang="en-US" sz="1200" b="0" i="0" kern="1200" dirty="0">
                <a:solidFill>
                  <a:schemeClr val="tx1"/>
                </a:solidFill>
                <a:effectLst/>
                <a:latin typeface="+mn-lt"/>
                <a:ea typeface="+mn-ea"/>
                <a:cs typeface="+mn-cs"/>
              </a:rPr>
              <a:t>help you keep, learn, or improve skills and functioning for daily living. Sometimes c</a:t>
            </a:r>
            <a:r>
              <a:rPr lang="en-US" dirty="0"/>
              <a:t>hanging pain levels, health conditions, and acute incidents (like strokes) may temporarily effect decision-making capacity but that capacity can be fully or partially regained (</a:t>
            </a:r>
            <a:r>
              <a:rPr lang="en-US" dirty="0" err="1"/>
              <a:t>rehabilative</a:t>
            </a:r>
            <a:r>
              <a:rPr lang="en-US" dirty="0"/>
              <a:t>). </a:t>
            </a:r>
          </a:p>
        </p:txBody>
      </p:sp>
      <p:sp>
        <p:nvSpPr>
          <p:cNvPr id="4" name="Slide Number Placeholder 3"/>
          <p:cNvSpPr>
            <a:spLocks noGrp="1"/>
          </p:cNvSpPr>
          <p:nvPr>
            <p:ph type="sldNum" sz="quarter" idx="5"/>
          </p:nvPr>
        </p:nvSpPr>
        <p:spPr/>
        <p:txBody>
          <a:bodyPr/>
          <a:lstStyle/>
          <a:p>
            <a:fld id="{4D705138-5FB9-43A6-A75B-15F0C04AEB6D}" type="slidenum">
              <a:rPr lang="en-US" smtClean="0"/>
              <a:t>3</a:t>
            </a:fld>
            <a:endParaRPr lang="en-US"/>
          </a:p>
        </p:txBody>
      </p:sp>
    </p:spTree>
    <p:extLst>
      <p:ext uri="{BB962C8B-B14F-4D97-AF65-F5344CB8AC3E}">
        <p14:creationId xmlns:p14="http://schemas.microsoft.com/office/powerpoint/2010/main" val="2559973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the person identify what support they want and what they don’t want is an important strategy to keep the focus centered on the person.</a:t>
            </a:r>
          </a:p>
          <a:p>
            <a:endParaRPr lang="en-US" dirty="0"/>
          </a:p>
          <a:p>
            <a:r>
              <a:rPr lang="en-US" dirty="0"/>
              <a:t>Family members may have observations that indicate a decline in decision-making capacity. However, even dramatic changes may not mean that the person is incapable of making their own decisions (it may indicate a need for additional support). For example, increased time needed to make decisions is not necessarily a sign of decline in decision-making ability.</a:t>
            </a:r>
          </a:p>
        </p:txBody>
      </p:sp>
      <p:sp>
        <p:nvSpPr>
          <p:cNvPr id="4" name="Slide Number Placeholder 3"/>
          <p:cNvSpPr>
            <a:spLocks noGrp="1"/>
          </p:cNvSpPr>
          <p:nvPr>
            <p:ph type="sldNum" sz="quarter" idx="5"/>
          </p:nvPr>
        </p:nvSpPr>
        <p:spPr/>
        <p:txBody>
          <a:bodyPr/>
          <a:lstStyle/>
          <a:p>
            <a:fld id="{4D705138-5FB9-43A6-A75B-15F0C04AEB6D}" type="slidenum">
              <a:rPr lang="en-US" smtClean="0"/>
              <a:t>4</a:t>
            </a:fld>
            <a:endParaRPr lang="en-US"/>
          </a:p>
        </p:txBody>
      </p:sp>
    </p:spTree>
    <p:extLst>
      <p:ext uri="{BB962C8B-B14F-4D97-AF65-F5344CB8AC3E}">
        <p14:creationId xmlns:p14="http://schemas.microsoft.com/office/powerpoint/2010/main" val="857810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705138-5FB9-43A6-A75B-15F0C04AEB6D}" type="slidenum">
              <a:rPr lang="en-US" smtClean="0"/>
              <a:t>5</a:t>
            </a:fld>
            <a:endParaRPr lang="en-US"/>
          </a:p>
        </p:txBody>
      </p:sp>
    </p:spTree>
    <p:extLst>
      <p:ext uri="{BB962C8B-B14F-4D97-AF65-F5344CB8AC3E}">
        <p14:creationId xmlns:p14="http://schemas.microsoft.com/office/powerpoint/2010/main" val="2192369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705138-5FB9-43A6-A75B-15F0C04AEB6D}" type="slidenum">
              <a:rPr lang="en-US" smtClean="0"/>
              <a:t>6</a:t>
            </a:fld>
            <a:endParaRPr lang="en-US"/>
          </a:p>
        </p:txBody>
      </p:sp>
    </p:spTree>
    <p:extLst>
      <p:ext uri="{BB962C8B-B14F-4D97-AF65-F5344CB8AC3E}">
        <p14:creationId xmlns:p14="http://schemas.microsoft.com/office/powerpoint/2010/main" val="3316495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We’d like 90% of conversation to occur here, but reality is different</a:t>
            </a:r>
          </a:p>
          <a:p>
            <a:endParaRPr lang="en-US" dirty="0"/>
          </a:p>
        </p:txBody>
      </p:sp>
      <p:sp>
        <p:nvSpPr>
          <p:cNvPr id="4" name="Slide Number Placeholder 3"/>
          <p:cNvSpPr>
            <a:spLocks noGrp="1"/>
          </p:cNvSpPr>
          <p:nvPr>
            <p:ph type="sldNum" sz="quarter" idx="5"/>
          </p:nvPr>
        </p:nvSpPr>
        <p:spPr/>
        <p:txBody>
          <a:bodyPr/>
          <a:lstStyle/>
          <a:p>
            <a:fld id="{4D705138-5FB9-43A6-A75B-15F0C04AEB6D}" type="slidenum">
              <a:rPr lang="en-US" smtClean="0"/>
              <a:t>7</a:t>
            </a:fld>
            <a:endParaRPr lang="en-US"/>
          </a:p>
        </p:txBody>
      </p:sp>
    </p:spTree>
    <p:extLst>
      <p:ext uri="{BB962C8B-B14F-4D97-AF65-F5344CB8AC3E}">
        <p14:creationId xmlns:p14="http://schemas.microsoft.com/office/powerpoint/2010/main" val="2193019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don’t want people to think that guardianship is the only answer if you are in crisis</a:t>
            </a:r>
          </a:p>
          <a:p>
            <a:endParaRPr lang="en-US" dirty="0"/>
          </a:p>
          <a:p>
            <a:r>
              <a:rPr lang="en-US" dirty="0"/>
              <a:t>A hospital discharge process is a good example of forcing decision-making during a crisis.</a:t>
            </a:r>
          </a:p>
          <a:p>
            <a:endParaRPr lang="en-US" dirty="0"/>
          </a:p>
        </p:txBody>
      </p:sp>
      <p:sp>
        <p:nvSpPr>
          <p:cNvPr id="4" name="Slide Number Placeholder 3"/>
          <p:cNvSpPr>
            <a:spLocks noGrp="1"/>
          </p:cNvSpPr>
          <p:nvPr>
            <p:ph type="sldNum" sz="quarter" idx="5"/>
          </p:nvPr>
        </p:nvSpPr>
        <p:spPr/>
        <p:txBody>
          <a:bodyPr/>
          <a:lstStyle/>
          <a:p>
            <a:fld id="{4D705138-5FB9-43A6-A75B-15F0C04AEB6D}" type="slidenum">
              <a:rPr lang="en-US" smtClean="0"/>
              <a:t>8</a:t>
            </a:fld>
            <a:endParaRPr lang="en-US"/>
          </a:p>
        </p:txBody>
      </p:sp>
    </p:spTree>
    <p:extLst>
      <p:ext uri="{BB962C8B-B14F-4D97-AF65-F5344CB8AC3E}">
        <p14:creationId xmlns:p14="http://schemas.microsoft.com/office/powerpoint/2010/main" val="2661575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Want staff to know how to have to these conversations no matter where someone enters the conversation, and to understand that they can undo or change arrangements (reverse or further limit a guardianship, change POAs, update SDM agreements, pursue a limited or full guardianship) as their situation changes. </a:t>
            </a:r>
          </a:p>
        </p:txBody>
      </p:sp>
      <p:sp>
        <p:nvSpPr>
          <p:cNvPr id="4" name="Slide Number Placeholder 3"/>
          <p:cNvSpPr>
            <a:spLocks noGrp="1"/>
          </p:cNvSpPr>
          <p:nvPr>
            <p:ph type="sldNum" sz="quarter" idx="5"/>
          </p:nvPr>
        </p:nvSpPr>
        <p:spPr/>
        <p:txBody>
          <a:bodyPr/>
          <a:lstStyle/>
          <a:p>
            <a:fld id="{4D705138-5FB9-43A6-A75B-15F0C04AEB6D}" type="slidenum">
              <a:rPr lang="en-US" smtClean="0"/>
              <a:t>9</a:t>
            </a:fld>
            <a:endParaRPr lang="en-US"/>
          </a:p>
        </p:txBody>
      </p:sp>
    </p:spTree>
    <p:extLst>
      <p:ext uri="{BB962C8B-B14F-4D97-AF65-F5344CB8AC3E}">
        <p14:creationId xmlns:p14="http://schemas.microsoft.com/office/powerpoint/2010/main" val="1760480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a:solidFill>
                  <a:schemeClr val="tx1"/>
                </a:solidFill>
                <a:effectLst/>
                <a:latin typeface="+mn-lt"/>
                <a:ea typeface="+mn-ea"/>
                <a:cs typeface="+mn-cs"/>
              </a:rPr>
              <a:t>Folks who have case managers in Family Care, where do you see the ability for this conversation to occur within the care planning process?</a:t>
            </a:r>
          </a:p>
          <a:p>
            <a:pPr lvl="1"/>
            <a:r>
              <a:rPr lang="en-US" sz="1200" kern="1200" dirty="0">
                <a:solidFill>
                  <a:schemeClr val="tx1"/>
                </a:solidFill>
                <a:effectLst/>
                <a:latin typeface="+mn-lt"/>
                <a:ea typeface="+mn-ea"/>
                <a:cs typeface="+mn-cs"/>
              </a:rPr>
              <a:t>Folks who are IRIS Consultants, where do you see this type of conversation occurring as you are working with individuals as they developing their plan?</a:t>
            </a:r>
          </a:p>
          <a:p>
            <a:endParaRPr lang="en-US" dirty="0"/>
          </a:p>
        </p:txBody>
      </p:sp>
      <p:sp>
        <p:nvSpPr>
          <p:cNvPr id="4" name="Slide Number Placeholder 3"/>
          <p:cNvSpPr>
            <a:spLocks noGrp="1"/>
          </p:cNvSpPr>
          <p:nvPr>
            <p:ph type="sldNum" sz="quarter" idx="5"/>
          </p:nvPr>
        </p:nvSpPr>
        <p:spPr/>
        <p:txBody>
          <a:bodyPr/>
          <a:lstStyle/>
          <a:p>
            <a:fld id="{4D705138-5FB9-43A6-A75B-15F0C04AEB6D}" type="slidenum">
              <a:rPr lang="en-US" smtClean="0"/>
              <a:t>10</a:t>
            </a:fld>
            <a:endParaRPr lang="en-US"/>
          </a:p>
        </p:txBody>
      </p:sp>
    </p:spTree>
    <p:extLst>
      <p:ext uri="{BB962C8B-B14F-4D97-AF65-F5344CB8AC3E}">
        <p14:creationId xmlns:p14="http://schemas.microsoft.com/office/powerpoint/2010/main" val="2392898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Repeat of a handy chart outlining decision-making support options in Wisconsin. </a:t>
            </a:r>
          </a:p>
        </p:txBody>
      </p:sp>
      <p:sp>
        <p:nvSpPr>
          <p:cNvPr id="4" name="Slide Number Placeholder 3"/>
          <p:cNvSpPr>
            <a:spLocks noGrp="1"/>
          </p:cNvSpPr>
          <p:nvPr>
            <p:ph type="sldNum" sz="quarter" idx="5"/>
          </p:nvPr>
        </p:nvSpPr>
        <p:spPr/>
        <p:txBody>
          <a:bodyPr/>
          <a:lstStyle/>
          <a:p>
            <a:fld id="{4D705138-5FB9-43A6-A75B-15F0C04AEB6D}" type="slidenum">
              <a:rPr lang="en-US" smtClean="0"/>
              <a:t>11</a:t>
            </a:fld>
            <a:endParaRPr lang="en-US"/>
          </a:p>
        </p:txBody>
      </p:sp>
    </p:spTree>
    <p:extLst>
      <p:ext uri="{BB962C8B-B14F-4D97-AF65-F5344CB8AC3E}">
        <p14:creationId xmlns:p14="http://schemas.microsoft.com/office/powerpoint/2010/main" val="3279934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342BDF-B5DD-42BA-ABC1-5AC5C88607BF}"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BB20E-5AE1-470D-8446-90FEF21ACC83}" type="slidenum">
              <a:rPr lang="en-US" smtClean="0"/>
              <a:t>‹#›</a:t>
            </a:fld>
            <a:endParaRPr lang="en-US"/>
          </a:p>
        </p:txBody>
      </p:sp>
    </p:spTree>
    <p:extLst>
      <p:ext uri="{BB962C8B-B14F-4D97-AF65-F5344CB8AC3E}">
        <p14:creationId xmlns:p14="http://schemas.microsoft.com/office/powerpoint/2010/main" val="1162877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342BDF-B5DD-42BA-ABC1-5AC5C88607BF}" type="datetimeFigureOut">
              <a:rPr lang="en-US" smtClean="0"/>
              <a:t>9/9/2019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2BB20E-5AE1-470D-8446-90FEF21ACC83}" type="slidenum">
              <a:rPr lang="en-US" smtClean="0"/>
              <a:t>‹#›</a:t>
            </a:fld>
            <a:endParaRPr lang="en-US"/>
          </a:p>
        </p:txBody>
      </p:sp>
    </p:spTree>
    <p:extLst>
      <p:ext uri="{BB962C8B-B14F-4D97-AF65-F5344CB8AC3E}">
        <p14:creationId xmlns:p14="http://schemas.microsoft.com/office/powerpoint/2010/main" val="4118109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342BDF-B5DD-42BA-ABC1-5AC5C88607BF}" type="datetimeFigureOut">
              <a:rPr lang="en-US" smtClean="0"/>
              <a:t>9/9/2019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2BB20E-5AE1-470D-8446-90FEF21ACC83}" type="slidenum">
              <a:rPr lang="en-US" smtClean="0"/>
              <a:t>‹#›</a:t>
            </a:fld>
            <a:endParaRPr lang="en-US"/>
          </a:p>
        </p:txBody>
      </p:sp>
    </p:spTree>
    <p:extLst>
      <p:ext uri="{BB962C8B-B14F-4D97-AF65-F5344CB8AC3E}">
        <p14:creationId xmlns:p14="http://schemas.microsoft.com/office/powerpoint/2010/main" val="939226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342BDF-B5DD-42BA-ABC1-5AC5C88607BF}"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BB20E-5AE1-470D-8446-90FEF21ACC83}" type="slidenum">
              <a:rPr lang="en-US" smtClean="0"/>
              <a:t>‹#›</a:t>
            </a:fld>
            <a:endParaRPr lang="en-US"/>
          </a:p>
        </p:txBody>
      </p:sp>
    </p:spTree>
    <p:extLst>
      <p:ext uri="{BB962C8B-B14F-4D97-AF65-F5344CB8AC3E}">
        <p14:creationId xmlns:p14="http://schemas.microsoft.com/office/powerpoint/2010/main" val="3811713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342BDF-B5DD-42BA-ABC1-5AC5C88607BF}"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BB20E-5AE1-470D-8446-90FEF21ACC83}" type="slidenum">
              <a:rPr lang="en-US" smtClean="0"/>
              <a:t>‹#›</a:t>
            </a:fld>
            <a:endParaRPr lang="en-US"/>
          </a:p>
        </p:txBody>
      </p:sp>
    </p:spTree>
    <p:extLst>
      <p:ext uri="{BB962C8B-B14F-4D97-AF65-F5344CB8AC3E}">
        <p14:creationId xmlns:p14="http://schemas.microsoft.com/office/powerpoint/2010/main" val="251994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EB342BDF-B5DD-42BA-ABC1-5AC5C88607BF}" type="datetimeFigureOut">
              <a:rPr lang="en-US" smtClean="0"/>
              <a:t>9/9/2019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A2BB20E-5AE1-470D-8446-90FEF21ACC83}" type="slidenum">
              <a:rPr lang="en-US" smtClean="0"/>
              <a:t>‹#›</a:t>
            </a:fld>
            <a:endParaRPr lang="en-US"/>
          </a:p>
        </p:txBody>
      </p:sp>
    </p:spTree>
    <p:extLst>
      <p:ext uri="{BB962C8B-B14F-4D97-AF65-F5344CB8AC3E}">
        <p14:creationId xmlns:p14="http://schemas.microsoft.com/office/powerpoint/2010/main" val="1790402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EB342BDF-B5DD-42BA-ABC1-5AC5C88607BF}" type="datetimeFigureOut">
              <a:rPr lang="en-US" smtClean="0"/>
              <a:t>9/9/2019</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8A2BB20E-5AE1-470D-8446-90FEF21ACC83}" type="slidenum">
              <a:rPr lang="en-US" smtClean="0"/>
              <a:t>‹#›</a:t>
            </a:fld>
            <a:endParaRPr lang="en-US"/>
          </a:p>
        </p:txBody>
      </p:sp>
    </p:spTree>
    <p:extLst>
      <p:ext uri="{BB962C8B-B14F-4D97-AF65-F5344CB8AC3E}">
        <p14:creationId xmlns:p14="http://schemas.microsoft.com/office/powerpoint/2010/main" val="1935581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EB342BDF-B5DD-42BA-ABC1-5AC5C88607BF}" type="datetimeFigureOut">
              <a:rPr lang="en-US" smtClean="0"/>
              <a:t>9/9/2019</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8A2BB20E-5AE1-470D-8446-90FEF21ACC83}" type="slidenum">
              <a:rPr lang="en-US" smtClean="0"/>
              <a:t>‹#›</a:t>
            </a:fld>
            <a:endParaRPr lang="en-US"/>
          </a:p>
        </p:txBody>
      </p:sp>
    </p:spTree>
    <p:extLst>
      <p:ext uri="{BB962C8B-B14F-4D97-AF65-F5344CB8AC3E}">
        <p14:creationId xmlns:p14="http://schemas.microsoft.com/office/powerpoint/2010/main" val="1018025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B342BDF-B5DD-42BA-ABC1-5AC5C88607BF}"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BB20E-5AE1-470D-8446-90FEF21ACC83}" type="slidenum">
              <a:rPr lang="en-US" smtClean="0"/>
              <a:t>‹#›</a:t>
            </a:fld>
            <a:endParaRPr lang="en-US"/>
          </a:p>
        </p:txBody>
      </p:sp>
    </p:spTree>
    <p:extLst>
      <p:ext uri="{BB962C8B-B14F-4D97-AF65-F5344CB8AC3E}">
        <p14:creationId xmlns:p14="http://schemas.microsoft.com/office/powerpoint/2010/main" val="3073888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EB342BDF-B5DD-42BA-ABC1-5AC5C88607BF}" type="datetimeFigureOut">
              <a:rPr lang="en-US" smtClean="0"/>
              <a:t>9/9/2019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A2BB20E-5AE1-470D-8446-90FEF21ACC83}" type="slidenum">
              <a:rPr lang="en-US" smtClean="0"/>
              <a:t>‹#›</a:t>
            </a:fld>
            <a:endParaRPr lang="en-US"/>
          </a:p>
        </p:txBody>
      </p:sp>
    </p:spTree>
    <p:extLst>
      <p:ext uri="{BB962C8B-B14F-4D97-AF65-F5344CB8AC3E}">
        <p14:creationId xmlns:p14="http://schemas.microsoft.com/office/powerpoint/2010/main" val="535375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EB342BDF-B5DD-42BA-ABC1-5AC5C88607BF}" type="datetimeFigureOut">
              <a:rPr lang="en-US" smtClean="0"/>
              <a:t>9/9/2019</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8A2BB20E-5AE1-470D-8446-90FEF21ACC83}" type="slidenum">
              <a:rPr lang="en-US" smtClean="0"/>
              <a:t>‹#›</a:t>
            </a:fld>
            <a:endParaRPr lang="en-US"/>
          </a:p>
        </p:txBody>
      </p:sp>
    </p:spTree>
    <p:extLst>
      <p:ext uri="{BB962C8B-B14F-4D97-AF65-F5344CB8AC3E}">
        <p14:creationId xmlns:p14="http://schemas.microsoft.com/office/powerpoint/2010/main" val="1829878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EB342BDF-B5DD-42BA-ABC1-5AC5C88607BF}" type="datetimeFigureOut">
              <a:rPr lang="en-US" smtClean="0"/>
              <a:t>9/9/2019</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8A2BB20E-5AE1-470D-8446-90FEF21ACC83}" type="slidenum">
              <a:rPr lang="en-US" smtClean="0"/>
              <a:t>‹#›</a:t>
            </a:fld>
            <a:endParaRPr lang="en-US"/>
          </a:p>
        </p:txBody>
      </p:sp>
    </p:spTree>
    <p:extLst>
      <p:ext uri="{BB962C8B-B14F-4D97-AF65-F5344CB8AC3E}">
        <p14:creationId xmlns:p14="http://schemas.microsoft.com/office/powerpoint/2010/main" val="23869054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F231E5-F402-49E1-82B4-C762909ED2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6F0BA12B-74D1-4DB1-9A3F-C9BA27B815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Shape 11">
            <a:extLst>
              <a:ext uri="{FF2B5EF4-FFF2-40B4-BE49-F238E27FC236}">
                <a16:creationId xmlns:a16="http://schemas.microsoft.com/office/drawing/2014/main" id="{515FCC40-AA93-4D3B-90D0-69BC824EAD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1E39D88-4362-4D7F-91C7-E079AB54B5D9}"/>
              </a:ext>
            </a:extLst>
          </p:cNvPr>
          <p:cNvSpPr>
            <a:spLocks noGrp="1"/>
          </p:cNvSpPr>
          <p:nvPr>
            <p:ph type="ctrTitle"/>
          </p:nvPr>
        </p:nvSpPr>
        <p:spPr>
          <a:xfrm>
            <a:off x="4084398" y="1298448"/>
            <a:ext cx="7315200" cy="3255264"/>
          </a:xfrm>
        </p:spPr>
        <p:txBody>
          <a:bodyPr>
            <a:normAutofit/>
          </a:bodyPr>
          <a:lstStyle/>
          <a:p>
            <a:r>
              <a:rPr lang="en-US" sz="5500" b="1">
                <a:solidFill>
                  <a:schemeClr val="tx2"/>
                </a:solidFill>
              </a:rPr>
              <a:t>How to have the conversation about decision-making options</a:t>
            </a:r>
            <a:endParaRPr lang="en-US" sz="5500">
              <a:solidFill>
                <a:schemeClr val="tx2"/>
              </a:solidFill>
            </a:endParaRPr>
          </a:p>
        </p:txBody>
      </p:sp>
      <p:sp>
        <p:nvSpPr>
          <p:cNvPr id="3" name="Subtitle 2">
            <a:extLst>
              <a:ext uri="{FF2B5EF4-FFF2-40B4-BE49-F238E27FC236}">
                <a16:creationId xmlns:a16="http://schemas.microsoft.com/office/drawing/2014/main" id="{15CD50D7-166C-4F9F-AF89-E8C9E986066B}"/>
              </a:ext>
            </a:extLst>
          </p:cNvPr>
          <p:cNvSpPr>
            <a:spLocks noGrp="1"/>
          </p:cNvSpPr>
          <p:nvPr>
            <p:ph type="subTitle" idx="1"/>
          </p:nvPr>
        </p:nvSpPr>
        <p:spPr>
          <a:xfrm>
            <a:off x="4084397" y="4670246"/>
            <a:ext cx="6714232" cy="914400"/>
          </a:xfrm>
        </p:spPr>
        <p:txBody>
          <a:bodyPr>
            <a:normAutofit/>
          </a:bodyPr>
          <a:lstStyle/>
          <a:p>
            <a:r>
              <a:rPr lang="en-US">
                <a:solidFill>
                  <a:schemeClr val="accent1"/>
                </a:solidFill>
              </a:rPr>
              <a:t>Helping older adults and people with disabilities discover what options are the best fit for them</a:t>
            </a:r>
          </a:p>
        </p:txBody>
      </p:sp>
      <p:pic>
        <p:nvPicPr>
          <p:cNvPr id="5" name="Picture 4" descr="A person sitting at a table&#10;&#10;Description automatically generated">
            <a:extLst>
              <a:ext uri="{FF2B5EF4-FFF2-40B4-BE49-F238E27FC236}">
                <a16:creationId xmlns:a16="http://schemas.microsoft.com/office/drawing/2014/main" id="{FE20A58A-1533-42CF-8F68-05B20A938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79" y="859852"/>
            <a:ext cx="3575850" cy="2382969"/>
          </a:xfrm>
          <a:prstGeom prst="rect">
            <a:avLst/>
          </a:prstGeom>
        </p:spPr>
      </p:pic>
      <p:pic>
        <p:nvPicPr>
          <p:cNvPr id="7" name="Picture 6" descr="A person sitting on a table&#10;&#10;Description automatically generated">
            <a:extLst>
              <a:ext uri="{FF2B5EF4-FFF2-40B4-BE49-F238E27FC236}">
                <a16:creationId xmlns:a16="http://schemas.microsoft.com/office/drawing/2014/main" id="{3468BAF7-29F4-46A5-B3A7-A2C97E6C0B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79" y="3607793"/>
            <a:ext cx="3123061" cy="2049508"/>
          </a:xfrm>
          <a:prstGeom prst="rect">
            <a:avLst/>
          </a:prstGeom>
        </p:spPr>
      </p:pic>
    </p:spTree>
    <p:extLst>
      <p:ext uri="{BB962C8B-B14F-4D97-AF65-F5344CB8AC3E}">
        <p14:creationId xmlns:p14="http://schemas.microsoft.com/office/powerpoint/2010/main" val="2302748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13577A01-3DD8-4E33-BEE1-3065F7E6F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9599"/>
            <a:ext cx="7052486"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DA67D7F-08DF-434E-9CE4-62410E43E5E1}"/>
              </a:ext>
            </a:extLst>
          </p:cNvPr>
          <p:cNvSpPr>
            <a:spLocks noGrp="1"/>
          </p:cNvSpPr>
          <p:nvPr>
            <p:ph type="title"/>
          </p:nvPr>
        </p:nvSpPr>
        <p:spPr>
          <a:xfrm>
            <a:off x="289248" y="1123837"/>
            <a:ext cx="6451110" cy="1255469"/>
          </a:xfrm>
        </p:spPr>
        <p:txBody>
          <a:bodyPr>
            <a:normAutofit/>
          </a:bodyPr>
          <a:lstStyle/>
          <a:p>
            <a:r>
              <a:rPr lang="en-US" dirty="0"/>
              <a:t>Discussion</a:t>
            </a:r>
          </a:p>
        </p:txBody>
      </p:sp>
      <p:sp>
        <p:nvSpPr>
          <p:cNvPr id="3" name="Content Placeholder 2">
            <a:extLst>
              <a:ext uri="{FF2B5EF4-FFF2-40B4-BE49-F238E27FC236}">
                <a16:creationId xmlns:a16="http://schemas.microsoft.com/office/drawing/2014/main" id="{1EE87524-337E-430A-8086-7FF82C2F1A27}"/>
              </a:ext>
            </a:extLst>
          </p:cNvPr>
          <p:cNvSpPr>
            <a:spLocks noGrp="1"/>
          </p:cNvSpPr>
          <p:nvPr>
            <p:ph idx="1"/>
          </p:nvPr>
        </p:nvSpPr>
        <p:spPr>
          <a:xfrm>
            <a:off x="289248" y="2510395"/>
            <a:ext cx="6451109" cy="3274586"/>
          </a:xfrm>
        </p:spPr>
        <p:txBody>
          <a:bodyPr anchor="t">
            <a:normAutofit/>
          </a:bodyPr>
          <a:lstStyle/>
          <a:p>
            <a:r>
              <a:rPr lang="en-US" dirty="0">
                <a:solidFill>
                  <a:srgbClr val="FFFFFF"/>
                </a:solidFill>
              </a:rPr>
              <a:t>How can you have conversations about decision-making options in your role?</a:t>
            </a:r>
          </a:p>
          <a:p>
            <a:endParaRPr lang="en-US" dirty="0">
              <a:solidFill>
                <a:srgbClr val="FFFFFF"/>
              </a:solidFill>
            </a:endParaRPr>
          </a:p>
        </p:txBody>
      </p:sp>
      <p:pic>
        <p:nvPicPr>
          <p:cNvPr id="5" name="Picture 4" descr="A picture containing colorful&#10;&#10;Description automatically generated">
            <a:extLst>
              <a:ext uri="{FF2B5EF4-FFF2-40B4-BE49-F238E27FC236}">
                <a16:creationId xmlns:a16="http://schemas.microsoft.com/office/drawing/2014/main" id="{53BC4A65-5FBB-4D21-B176-9F607F858179}"/>
              </a:ext>
            </a:extLst>
          </p:cNvPr>
          <p:cNvPicPr>
            <a:picLocks noChangeAspect="1"/>
          </p:cNvPicPr>
          <p:nvPr/>
        </p:nvPicPr>
        <p:blipFill rotWithShape="1">
          <a:blip r:embed="rId3">
            <a:extLst>
              <a:ext uri="{28A0092B-C50C-407E-A947-70E740481C1C}">
                <a14:useLocalDpi xmlns:a14="http://schemas.microsoft.com/office/drawing/2010/main" val="0"/>
              </a:ext>
            </a:extLst>
          </a:blip>
          <a:srcRect l="15877" r="10485" b="3"/>
          <a:stretch/>
        </p:blipFill>
        <p:spPr>
          <a:xfrm>
            <a:off x="7545032" y="759599"/>
            <a:ext cx="3778286" cy="5330650"/>
          </a:xfrm>
          <a:prstGeom prst="rect">
            <a:avLst/>
          </a:prstGeom>
        </p:spPr>
      </p:pic>
    </p:spTree>
    <p:extLst>
      <p:ext uri="{BB962C8B-B14F-4D97-AF65-F5344CB8AC3E}">
        <p14:creationId xmlns:p14="http://schemas.microsoft.com/office/powerpoint/2010/main" val="1020270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722943B-789D-4960-93E7-5B9B991E4E29}"/>
              </a:ext>
            </a:extLst>
          </p:cNvPr>
          <p:cNvGrpSpPr/>
          <p:nvPr/>
        </p:nvGrpSpPr>
        <p:grpSpPr>
          <a:xfrm>
            <a:off x="0" y="124668"/>
            <a:ext cx="12192000" cy="6634066"/>
            <a:chOff x="0" y="111968"/>
            <a:chExt cx="12192000" cy="6634066"/>
          </a:xfrm>
        </p:grpSpPr>
        <p:graphicFrame>
          <p:nvGraphicFramePr>
            <p:cNvPr id="11" name="Diagram 10">
              <a:extLst>
                <a:ext uri="{FF2B5EF4-FFF2-40B4-BE49-F238E27FC236}">
                  <a16:creationId xmlns:a16="http://schemas.microsoft.com/office/drawing/2014/main" id="{1586B94E-E7EC-40C5-8493-2E78F9D827A5}"/>
                </a:ext>
              </a:extLst>
            </p:cNvPr>
            <p:cNvGraphicFramePr/>
            <p:nvPr>
              <p:extLst>
                <p:ext uri="{D42A27DB-BD31-4B8C-83A1-F6EECF244321}">
                  <p14:modId xmlns:p14="http://schemas.microsoft.com/office/powerpoint/2010/main" val="3458779428"/>
                </p:ext>
              </p:extLst>
            </p:nvPr>
          </p:nvGraphicFramePr>
          <p:xfrm>
            <a:off x="100669" y="111968"/>
            <a:ext cx="11991804" cy="66340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a:extLst>
                <a:ext uri="{FF2B5EF4-FFF2-40B4-BE49-F238E27FC236}">
                  <a16:creationId xmlns:a16="http://schemas.microsoft.com/office/drawing/2014/main" id="{453B26FE-8269-4075-83BC-68716F46E488}"/>
                </a:ext>
              </a:extLst>
            </p:cNvPr>
            <p:cNvSpPr txBox="1"/>
            <p:nvPr/>
          </p:nvSpPr>
          <p:spPr>
            <a:xfrm>
              <a:off x="0" y="307910"/>
              <a:ext cx="12192000" cy="523220"/>
            </a:xfrm>
            <a:prstGeom prst="rect">
              <a:avLst/>
            </a:prstGeom>
            <a:solidFill>
              <a:schemeClr val="tx1"/>
            </a:solidFill>
          </p:spPr>
          <p:txBody>
            <a:bodyPr wrap="square" rtlCol="0">
              <a:spAutoFit/>
            </a:bodyPr>
            <a:lstStyle/>
            <a:p>
              <a:pPr algn="ctr"/>
              <a:r>
                <a:rPr lang="en-US" sz="2800" b="1" dirty="0">
                  <a:solidFill>
                    <a:schemeClr val="bg1"/>
                  </a:solidFill>
                  <a:latin typeface="Arial" panose="020B0604020202020204" pitchFamily="34" charset="0"/>
                  <a:cs typeface="Arial" panose="020B0604020202020204" pitchFamily="34" charset="0"/>
                </a:rPr>
                <a:t>Current formal tools for people who need help with decisions</a:t>
              </a:r>
            </a:p>
          </p:txBody>
        </p:sp>
        <p:sp>
          <p:nvSpPr>
            <p:cNvPr id="13" name="TextBox 12">
              <a:extLst>
                <a:ext uri="{FF2B5EF4-FFF2-40B4-BE49-F238E27FC236}">
                  <a16:creationId xmlns:a16="http://schemas.microsoft.com/office/drawing/2014/main" id="{666984AC-FDD7-4E5A-BFCC-3C554775683C}"/>
                </a:ext>
              </a:extLst>
            </p:cNvPr>
            <p:cNvSpPr txBox="1"/>
            <p:nvPr/>
          </p:nvSpPr>
          <p:spPr>
            <a:xfrm>
              <a:off x="743118" y="6283265"/>
              <a:ext cx="1956836"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Less Limiting</a:t>
              </a:r>
            </a:p>
          </p:txBody>
        </p:sp>
        <p:sp>
          <p:nvSpPr>
            <p:cNvPr id="14" name="TextBox 13">
              <a:extLst>
                <a:ext uri="{FF2B5EF4-FFF2-40B4-BE49-F238E27FC236}">
                  <a16:creationId xmlns:a16="http://schemas.microsoft.com/office/drawing/2014/main" id="{C2805090-8847-4348-8675-D46C5123B0A3}"/>
                </a:ext>
              </a:extLst>
            </p:cNvPr>
            <p:cNvSpPr txBox="1"/>
            <p:nvPr/>
          </p:nvSpPr>
          <p:spPr>
            <a:xfrm>
              <a:off x="9718091" y="6295965"/>
              <a:ext cx="1903445"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More Limiting</a:t>
              </a:r>
            </a:p>
          </p:txBody>
        </p:sp>
      </p:grpSp>
    </p:spTree>
    <p:extLst>
      <p:ext uri="{BB962C8B-B14F-4D97-AF65-F5344CB8AC3E}">
        <p14:creationId xmlns:p14="http://schemas.microsoft.com/office/powerpoint/2010/main" val="2332350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D54D4-4089-4DBE-B723-5F4823151810}"/>
              </a:ext>
            </a:extLst>
          </p:cNvPr>
          <p:cNvSpPr>
            <a:spLocks noGrp="1"/>
          </p:cNvSpPr>
          <p:nvPr>
            <p:ph type="title"/>
          </p:nvPr>
        </p:nvSpPr>
        <p:spPr>
          <a:xfrm>
            <a:off x="252919" y="1123837"/>
            <a:ext cx="2947482" cy="4601183"/>
          </a:xfrm>
        </p:spPr>
        <p:txBody>
          <a:bodyPr>
            <a:normAutofit/>
          </a:bodyPr>
          <a:lstStyle/>
          <a:p>
            <a:r>
              <a:rPr lang="en-US"/>
              <a:t>Today we will talk about:</a:t>
            </a:r>
            <a:endParaRPr lang="en-US" dirty="0"/>
          </a:p>
        </p:txBody>
      </p:sp>
      <p:graphicFrame>
        <p:nvGraphicFramePr>
          <p:cNvPr id="6" name="Content Placeholder 2">
            <a:extLst>
              <a:ext uri="{FF2B5EF4-FFF2-40B4-BE49-F238E27FC236}">
                <a16:creationId xmlns:a16="http://schemas.microsoft.com/office/drawing/2014/main" id="{FB6EA5E0-99EE-4E94-B4EC-4792BF3BF01B}"/>
              </a:ext>
            </a:extLst>
          </p:cNvPr>
          <p:cNvGraphicFramePr>
            <a:graphicFrameLocks noGrp="1"/>
          </p:cNvGraphicFramePr>
          <p:nvPr>
            <p:ph idx="1"/>
            <p:extLst>
              <p:ext uri="{D42A27DB-BD31-4B8C-83A1-F6EECF244321}">
                <p14:modId xmlns:p14="http://schemas.microsoft.com/office/powerpoint/2010/main" val="1028067895"/>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5640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AAD8036-96D8-496C-8006-37ACA5AD86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4A4CBA9-3463-4C65-BF46-6B6C50E7F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42856" y="757325"/>
            <a:ext cx="3549144"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4DDB5F-33EF-45D4-9A13-DDF68602F4AA}"/>
              </a:ext>
            </a:extLst>
          </p:cNvPr>
          <p:cNvSpPr>
            <a:spLocks noGrp="1"/>
          </p:cNvSpPr>
          <p:nvPr>
            <p:ph type="title"/>
          </p:nvPr>
        </p:nvSpPr>
        <p:spPr>
          <a:xfrm>
            <a:off x="8895775" y="1123837"/>
            <a:ext cx="2947482" cy="4601183"/>
          </a:xfrm>
        </p:spPr>
        <p:txBody>
          <a:bodyPr>
            <a:normAutofit/>
          </a:bodyPr>
          <a:lstStyle/>
          <a:p>
            <a:r>
              <a:rPr lang="en-US" dirty="0"/>
              <a:t>Techniques to help self-assess support needs </a:t>
            </a:r>
          </a:p>
        </p:txBody>
      </p:sp>
      <p:sp>
        <p:nvSpPr>
          <p:cNvPr id="27" name="Rectangle 26">
            <a:extLst>
              <a:ext uri="{FF2B5EF4-FFF2-40B4-BE49-F238E27FC236}">
                <a16:creationId xmlns:a16="http://schemas.microsoft.com/office/drawing/2014/main" id="{2DCEED6C-D39C-40AA-B89E-52C3FA5A70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8" name="Content Placeholder 2">
            <a:extLst>
              <a:ext uri="{FF2B5EF4-FFF2-40B4-BE49-F238E27FC236}">
                <a16:creationId xmlns:a16="http://schemas.microsoft.com/office/drawing/2014/main" id="{D1821333-83DC-48C2-81D6-812A4796AA1F}"/>
              </a:ext>
            </a:extLst>
          </p:cNvPr>
          <p:cNvGraphicFramePr>
            <a:graphicFrameLocks noGrp="1"/>
          </p:cNvGraphicFramePr>
          <p:nvPr>
            <p:ph idx="1"/>
            <p:extLst>
              <p:ext uri="{D42A27DB-BD31-4B8C-83A1-F6EECF244321}">
                <p14:modId xmlns:p14="http://schemas.microsoft.com/office/powerpoint/2010/main" val="593503986"/>
              </p:ext>
            </p:extLst>
          </p:nvPr>
        </p:nvGraphicFramePr>
        <p:xfrm>
          <a:off x="866647" y="933854"/>
          <a:ext cx="7293610" cy="50418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02891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AAD8036-96D8-496C-8006-37ACA5AD86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4A4CBA9-3463-4C65-BF46-6B6C50E7F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42856" y="757325"/>
            <a:ext cx="3549144"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72D617-2D72-49B7-8281-5DC4569C8130}"/>
              </a:ext>
            </a:extLst>
          </p:cNvPr>
          <p:cNvSpPr>
            <a:spLocks noGrp="1"/>
          </p:cNvSpPr>
          <p:nvPr>
            <p:ph type="title"/>
          </p:nvPr>
        </p:nvSpPr>
        <p:spPr>
          <a:xfrm>
            <a:off x="8895775" y="1123837"/>
            <a:ext cx="2947482" cy="4601183"/>
          </a:xfrm>
        </p:spPr>
        <p:txBody>
          <a:bodyPr>
            <a:normAutofit/>
          </a:bodyPr>
          <a:lstStyle/>
          <a:p>
            <a:r>
              <a:rPr lang="en-US" dirty="0"/>
              <a:t>Techniques to help self-assess support needs </a:t>
            </a:r>
          </a:p>
        </p:txBody>
      </p:sp>
      <p:sp>
        <p:nvSpPr>
          <p:cNvPr id="27" name="Rectangle 26">
            <a:extLst>
              <a:ext uri="{FF2B5EF4-FFF2-40B4-BE49-F238E27FC236}">
                <a16:creationId xmlns:a16="http://schemas.microsoft.com/office/drawing/2014/main" id="{2DCEED6C-D39C-40AA-B89E-52C3FA5A70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8" name="Content Placeholder 2">
            <a:extLst>
              <a:ext uri="{FF2B5EF4-FFF2-40B4-BE49-F238E27FC236}">
                <a16:creationId xmlns:a16="http://schemas.microsoft.com/office/drawing/2014/main" id="{74ACE13D-BEA5-4F7F-B667-92986184F01F}"/>
              </a:ext>
            </a:extLst>
          </p:cNvPr>
          <p:cNvGraphicFramePr>
            <a:graphicFrameLocks noGrp="1"/>
          </p:cNvGraphicFramePr>
          <p:nvPr>
            <p:ph idx="1"/>
            <p:extLst>
              <p:ext uri="{D42A27DB-BD31-4B8C-83A1-F6EECF244321}">
                <p14:modId xmlns:p14="http://schemas.microsoft.com/office/powerpoint/2010/main" val="2368419848"/>
              </p:ext>
            </p:extLst>
          </p:nvPr>
        </p:nvGraphicFramePr>
        <p:xfrm>
          <a:off x="866647" y="933854"/>
          <a:ext cx="7293610" cy="50418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1255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8">
            <a:extLst>
              <a:ext uri="{FF2B5EF4-FFF2-40B4-BE49-F238E27FC236}">
                <a16:creationId xmlns:a16="http://schemas.microsoft.com/office/drawing/2014/main" id="{A652E5D6-E378-4614-BCBD-8663DD15B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0">
            <a:extLst>
              <a:ext uri="{FF2B5EF4-FFF2-40B4-BE49-F238E27FC236}">
                <a16:creationId xmlns:a16="http://schemas.microsoft.com/office/drawing/2014/main" id="{3A287AC3-AACF-4ADB-9F73-125E714D9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993" y="4367639"/>
            <a:ext cx="11430014" cy="1852186"/>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sp>
      <p:sp>
        <p:nvSpPr>
          <p:cNvPr id="2" name="Title 1">
            <a:extLst>
              <a:ext uri="{FF2B5EF4-FFF2-40B4-BE49-F238E27FC236}">
                <a16:creationId xmlns:a16="http://schemas.microsoft.com/office/drawing/2014/main" id="{C1AF5C23-E783-43E5-8F2D-9E343DFCE90B}"/>
              </a:ext>
            </a:extLst>
          </p:cNvPr>
          <p:cNvSpPr>
            <a:spLocks noGrp="1"/>
          </p:cNvSpPr>
          <p:nvPr>
            <p:ph type="title"/>
          </p:nvPr>
        </p:nvSpPr>
        <p:spPr>
          <a:xfrm>
            <a:off x="554477" y="4599160"/>
            <a:ext cx="11079804" cy="1358020"/>
          </a:xfrm>
        </p:spPr>
        <p:txBody>
          <a:bodyPr anchor="ctr">
            <a:normAutofit/>
          </a:bodyPr>
          <a:lstStyle/>
          <a:p>
            <a:pPr algn="ctr"/>
            <a:r>
              <a:rPr lang="en-US" sz="4400">
                <a:solidFill>
                  <a:schemeClr val="bg1"/>
                </a:solidFill>
              </a:rPr>
              <a:t>Who provides decision-making support?</a:t>
            </a:r>
          </a:p>
        </p:txBody>
      </p:sp>
      <p:graphicFrame>
        <p:nvGraphicFramePr>
          <p:cNvPr id="25" name="Content Placeholder 2">
            <a:extLst>
              <a:ext uri="{FF2B5EF4-FFF2-40B4-BE49-F238E27FC236}">
                <a16:creationId xmlns:a16="http://schemas.microsoft.com/office/drawing/2014/main" id="{2AF80621-B5A7-4E23-97B4-ED89BD1B37DE}"/>
              </a:ext>
            </a:extLst>
          </p:cNvPr>
          <p:cNvGraphicFramePr>
            <a:graphicFrameLocks noGrp="1"/>
          </p:cNvGraphicFramePr>
          <p:nvPr>
            <p:ph idx="1"/>
            <p:extLst>
              <p:ext uri="{D42A27DB-BD31-4B8C-83A1-F6EECF244321}">
                <p14:modId xmlns:p14="http://schemas.microsoft.com/office/powerpoint/2010/main" val="1753519834"/>
              </p:ext>
            </p:extLst>
          </p:nvPr>
        </p:nvGraphicFramePr>
        <p:xfrm>
          <a:off x="960120" y="640080"/>
          <a:ext cx="10271760" cy="32023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7016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F7B88-627D-4E19-8926-4DCF5086B89C}"/>
              </a:ext>
            </a:extLst>
          </p:cNvPr>
          <p:cNvSpPr>
            <a:spLocks noGrp="1"/>
          </p:cNvSpPr>
          <p:nvPr>
            <p:ph type="title"/>
          </p:nvPr>
        </p:nvSpPr>
        <p:spPr>
          <a:xfrm>
            <a:off x="252919" y="1123837"/>
            <a:ext cx="2947482" cy="4601183"/>
          </a:xfrm>
        </p:spPr>
        <p:txBody>
          <a:bodyPr>
            <a:normAutofit/>
          </a:bodyPr>
          <a:lstStyle/>
          <a:p>
            <a:r>
              <a:rPr lang="en-US"/>
              <a:t>Who provides decision-making support?</a:t>
            </a:r>
          </a:p>
        </p:txBody>
      </p:sp>
      <p:graphicFrame>
        <p:nvGraphicFramePr>
          <p:cNvPr id="6" name="Content Placeholder 2">
            <a:extLst>
              <a:ext uri="{FF2B5EF4-FFF2-40B4-BE49-F238E27FC236}">
                <a16:creationId xmlns:a16="http://schemas.microsoft.com/office/drawing/2014/main" id="{E958A40B-1D5A-43E9-B15B-6D165B1F6EFD}"/>
              </a:ext>
            </a:extLst>
          </p:cNvPr>
          <p:cNvGraphicFramePr>
            <a:graphicFrameLocks noGrp="1"/>
          </p:cNvGraphicFramePr>
          <p:nvPr>
            <p:ph idx="1"/>
            <p:extLst>
              <p:ext uri="{D42A27DB-BD31-4B8C-83A1-F6EECF244321}">
                <p14:modId xmlns:p14="http://schemas.microsoft.com/office/powerpoint/2010/main" val="2242287941"/>
              </p:ext>
            </p:extLst>
          </p:nvPr>
        </p:nvGraphicFramePr>
        <p:xfrm>
          <a:off x="3200402" y="0"/>
          <a:ext cx="8886495"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51270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52E5D6-E378-4614-BCBD-8663DD15B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A287AC3-AACF-4ADB-9F73-125E714D9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993" y="4367639"/>
            <a:ext cx="11430014" cy="1852186"/>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sp>
      <p:sp>
        <p:nvSpPr>
          <p:cNvPr id="2" name="Title 1">
            <a:extLst>
              <a:ext uri="{FF2B5EF4-FFF2-40B4-BE49-F238E27FC236}">
                <a16:creationId xmlns:a16="http://schemas.microsoft.com/office/drawing/2014/main" id="{4BF9B207-08EE-407F-BA2B-DE731BFE89D4}"/>
              </a:ext>
            </a:extLst>
          </p:cNvPr>
          <p:cNvSpPr>
            <a:spLocks noGrp="1"/>
          </p:cNvSpPr>
          <p:nvPr>
            <p:ph type="title"/>
          </p:nvPr>
        </p:nvSpPr>
        <p:spPr>
          <a:xfrm>
            <a:off x="554477" y="4599160"/>
            <a:ext cx="11079804" cy="1358020"/>
          </a:xfrm>
        </p:spPr>
        <p:txBody>
          <a:bodyPr anchor="ctr">
            <a:normAutofit/>
          </a:bodyPr>
          <a:lstStyle/>
          <a:p>
            <a:pPr algn="ctr"/>
            <a:r>
              <a:rPr lang="en-US" sz="4400">
                <a:solidFill>
                  <a:schemeClr val="bg1"/>
                </a:solidFill>
              </a:rPr>
              <a:t>Common triggers for decision-making conversations</a:t>
            </a:r>
          </a:p>
        </p:txBody>
      </p:sp>
      <p:graphicFrame>
        <p:nvGraphicFramePr>
          <p:cNvPr id="5" name="Content Placeholder 2">
            <a:extLst>
              <a:ext uri="{FF2B5EF4-FFF2-40B4-BE49-F238E27FC236}">
                <a16:creationId xmlns:a16="http://schemas.microsoft.com/office/drawing/2014/main" id="{00A4E819-D560-4BB6-819F-2722F6AC2CB2}"/>
              </a:ext>
            </a:extLst>
          </p:cNvPr>
          <p:cNvGraphicFramePr>
            <a:graphicFrameLocks noGrp="1"/>
          </p:cNvGraphicFramePr>
          <p:nvPr>
            <p:ph idx="1"/>
            <p:extLst>
              <p:ext uri="{D42A27DB-BD31-4B8C-83A1-F6EECF244321}">
                <p14:modId xmlns:p14="http://schemas.microsoft.com/office/powerpoint/2010/main" val="2368828227"/>
              </p:ext>
            </p:extLst>
          </p:nvPr>
        </p:nvGraphicFramePr>
        <p:xfrm>
          <a:off x="960120" y="640080"/>
          <a:ext cx="10271760" cy="32023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74515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CFB02203-1557-4670-918F-0915F93020A5}"/>
              </a:ext>
            </a:extLst>
          </p:cNvPr>
          <p:cNvSpPr>
            <a:spLocks noGrp="1"/>
          </p:cNvSpPr>
          <p:nvPr>
            <p:ph type="title"/>
          </p:nvPr>
        </p:nvSpPr>
        <p:spPr>
          <a:xfrm>
            <a:off x="1600754" y="1087374"/>
            <a:ext cx="8983489" cy="1000978"/>
          </a:xfrm>
        </p:spPr>
        <p:txBody>
          <a:bodyPr>
            <a:normAutofit/>
          </a:bodyPr>
          <a:lstStyle/>
          <a:p>
            <a:r>
              <a:rPr lang="en-US" sz="3300"/>
              <a:t>Common triggers for decision-making conversations</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6E037921-09C1-4A68-B5BA-8CBBAD6E97AB}"/>
              </a:ext>
            </a:extLst>
          </p:cNvPr>
          <p:cNvSpPr>
            <a:spLocks noGrp="1"/>
          </p:cNvSpPr>
          <p:nvPr>
            <p:ph idx="1"/>
          </p:nvPr>
        </p:nvSpPr>
        <p:spPr>
          <a:xfrm>
            <a:off x="1279018" y="2567722"/>
            <a:ext cx="6057347" cy="3554457"/>
          </a:xfrm>
        </p:spPr>
        <p:txBody>
          <a:bodyPr>
            <a:normAutofit/>
          </a:bodyPr>
          <a:lstStyle/>
          <a:p>
            <a:r>
              <a:rPr lang="en-US" dirty="0">
                <a:solidFill>
                  <a:schemeClr val="tx1"/>
                </a:solidFill>
              </a:rPr>
              <a:t>Making decisions during a crisis:</a:t>
            </a:r>
          </a:p>
          <a:p>
            <a:pPr lvl="1"/>
            <a:r>
              <a:rPr lang="en-US" dirty="0">
                <a:solidFill>
                  <a:schemeClr val="tx1"/>
                </a:solidFill>
              </a:rPr>
              <a:t>Many consequential decisions that must be made in a short amount of time. </a:t>
            </a:r>
          </a:p>
          <a:p>
            <a:pPr lvl="1"/>
            <a:r>
              <a:rPr lang="en-US" dirty="0">
                <a:solidFill>
                  <a:schemeClr val="tx1"/>
                </a:solidFill>
              </a:rPr>
              <a:t>Person unable to make or contribute to decisions during the crisis?</a:t>
            </a:r>
          </a:p>
          <a:p>
            <a:pPr lvl="1"/>
            <a:r>
              <a:rPr lang="en-US" dirty="0">
                <a:solidFill>
                  <a:schemeClr val="tx1"/>
                </a:solidFill>
              </a:rPr>
              <a:t>Who is assuming new or additional responsibilities, how much, how long?</a:t>
            </a:r>
          </a:p>
          <a:p>
            <a:pPr lvl="1"/>
            <a:r>
              <a:rPr lang="en-US" dirty="0">
                <a:solidFill>
                  <a:schemeClr val="tx1"/>
                </a:solidFill>
              </a:rPr>
              <a:t>How do these additional responsibilities impact other parts of the helper’s daily routine and life? Is this sustainable?</a:t>
            </a:r>
          </a:p>
          <a:p>
            <a:pPr lvl="1"/>
            <a:r>
              <a:rPr lang="en-US" dirty="0">
                <a:solidFill>
                  <a:schemeClr val="tx1"/>
                </a:solidFill>
              </a:rPr>
              <a:t>Is the person’s decision-making temporarily affected or more permanently, and by how much?</a:t>
            </a:r>
          </a:p>
        </p:txBody>
      </p:sp>
      <p:pic>
        <p:nvPicPr>
          <p:cNvPr id="21" name="Picture 20">
            <a:extLst>
              <a:ext uri="{FF2B5EF4-FFF2-40B4-BE49-F238E27FC236}">
                <a16:creationId xmlns:a16="http://schemas.microsoft.com/office/drawing/2014/main" id="{B29BBEDB-D9D4-4B02-A161-D6285FA687C8}"/>
              </a:ext>
            </a:extLst>
          </p:cNvPr>
          <p:cNvPicPr>
            <a:picLocks noChangeAspect="1"/>
          </p:cNvPicPr>
          <p:nvPr/>
        </p:nvPicPr>
        <p:blipFill rotWithShape="1">
          <a:blip r:embed="rId3">
            <a:extLst>
              <a:ext uri="{28A0092B-C50C-407E-A947-70E740481C1C}">
                <a14:useLocalDpi xmlns:a14="http://schemas.microsoft.com/office/drawing/2010/main" val="0"/>
              </a:ext>
            </a:extLst>
          </a:blip>
          <a:srcRect l="10430" r="20356"/>
          <a:stretch/>
        </p:blipFill>
        <p:spPr>
          <a:xfrm>
            <a:off x="8065007" y="2526526"/>
            <a:ext cx="4126230" cy="3734396"/>
          </a:xfrm>
          <a:prstGeom prst="rect">
            <a:avLst/>
          </a:prstGeom>
        </p:spPr>
      </p:pic>
    </p:spTree>
    <p:extLst>
      <p:ext uri="{BB962C8B-B14F-4D97-AF65-F5344CB8AC3E}">
        <p14:creationId xmlns:p14="http://schemas.microsoft.com/office/powerpoint/2010/main" val="4134240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1069E-0C6C-4A1A-AD02-4C7420949BCD}"/>
              </a:ext>
            </a:extLst>
          </p:cNvPr>
          <p:cNvSpPr>
            <a:spLocks noGrp="1"/>
          </p:cNvSpPr>
          <p:nvPr>
            <p:ph type="title"/>
          </p:nvPr>
        </p:nvSpPr>
        <p:spPr>
          <a:xfrm>
            <a:off x="252919" y="1123837"/>
            <a:ext cx="2947482" cy="4601183"/>
          </a:xfrm>
        </p:spPr>
        <p:txBody>
          <a:bodyPr/>
          <a:lstStyle/>
          <a:p>
            <a:r>
              <a:rPr lang="en-US"/>
              <a:t>Common triggers for decision-making conversations</a:t>
            </a:r>
            <a:endParaRPr lang="en-US" dirty="0"/>
          </a:p>
        </p:txBody>
      </p:sp>
      <p:sp>
        <p:nvSpPr>
          <p:cNvPr id="3" name="Content Placeholder 2">
            <a:extLst>
              <a:ext uri="{FF2B5EF4-FFF2-40B4-BE49-F238E27FC236}">
                <a16:creationId xmlns:a16="http://schemas.microsoft.com/office/drawing/2014/main" id="{D9476120-BEEC-4C48-875C-74FAF4369E98}"/>
              </a:ext>
            </a:extLst>
          </p:cNvPr>
          <p:cNvSpPr>
            <a:spLocks noGrp="1"/>
          </p:cNvSpPr>
          <p:nvPr>
            <p:ph idx="1"/>
          </p:nvPr>
        </p:nvSpPr>
        <p:spPr>
          <a:xfrm>
            <a:off x="3869268" y="864108"/>
            <a:ext cx="7315200" cy="2564892"/>
          </a:xfrm>
        </p:spPr>
        <p:txBody>
          <a:bodyPr/>
          <a:lstStyle/>
          <a:p>
            <a:r>
              <a:rPr lang="en-US" dirty="0"/>
              <a:t>Post-crisis—what do we do now?</a:t>
            </a:r>
          </a:p>
          <a:p>
            <a:pPr lvl="1"/>
            <a:r>
              <a:rPr lang="en-US" dirty="0"/>
              <a:t>Should we revisit or reverse actions we took in response to acute crisis?</a:t>
            </a:r>
          </a:p>
          <a:p>
            <a:pPr lvl="1"/>
            <a:r>
              <a:rPr lang="en-US" dirty="0"/>
              <a:t>How do we manage, continue, and improve support now that the immediate concern has been addressed. </a:t>
            </a:r>
          </a:p>
          <a:p>
            <a:pPr lvl="1"/>
            <a:r>
              <a:rPr lang="en-US" dirty="0"/>
              <a:t>Going forward, how do we make sure choices and person is being honored?</a:t>
            </a:r>
          </a:p>
          <a:p>
            <a:endParaRPr lang="en-US" dirty="0"/>
          </a:p>
        </p:txBody>
      </p:sp>
      <p:pic>
        <p:nvPicPr>
          <p:cNvPr id="6" name="Picture 5" descr="A close up of a sign&#10;&#10;Description automatically generated">
            <a:extLst>
              <a:ext uri="{FF2B5EF4-FFF2-40B4-BE49-F238E27FC236}">
                <a16:creationId xmlns:a16="http://schemas.microsoft.com/office/drawing/2014/main" id="{B7B3BA4D-2703-42BD-97D9-3812FF4953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3997" y="3200400"/>
            <a:ext cx="4824814" cy="2878806"/>
          </a:xfrm>
          <a:prstGeom prst="rect">
            <a:avLst/>
          </a:prstGeom>
        </p:spPr>
      </p:pic>
    </p:spTree>
    <p:extLst>
      <p:ext uri="{BB962C8B-B14F-4D97-AF65-F5344CB8AC3E}">
        <p14:creationId xmlns:p14="http://schemas.microsoft.com/office/powerpoint/2010/main" val="2809437196"/>
      </p:ext>
    </p:extLst>
  </p:cSld>
  <p:clrMapOvr>
    <a:masterClrMapping/>
  </p:clrMapOvr>
</p:sld>
</file>

<file path=ppt/theme/theme1.xml><?xml version="1.0" encoding="utf-8"?>
<a:theme xmlns:a="http://schemas.openxmlformats.org/drawingml/2006/main" name="Fra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1442</TotalTime>
  <Words>1668</Words>
  <Application>Microsoft Office PowerPoint</Application>
  <PresentationFormat>Widescreen</PresentationFormat>
  <Paragraphs>101</Paragraphs>
  <Slides>11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 2</vt:lpstr>
      <vt:lpstr>Frame</vt:lpstr>
      <vt:lpstr>How to have the conversation about decision-making options</vt:lpstr>
      <vt:lpstr>Today we will talk about:</vt:lpstr>
      <vt:lpstr>Techniques to help self-assess support needs </vt:lpstr>
      <vt:lpstr>Techniques to help self-assess support needs </vt:lpstr>
      <vt:lpstr>Who provides decision-making support?</vt:lpstr>
      <vt:lpstr>Who provides decision-making support?</vt:lpstr>
      <vt:lpstr>Common triggers for decision-making conversations</vt:lpstr>
      <vt:lpstr>Common triggers for decision-making conversations</vt:lpstr>
      <vt:lpstr>Common triggers for decision-making conversations</vt:lpstr>
      <vt:lpstr>Discussion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have the conversation about decision-making options</dc:title>
  <dc:creator>Jackson, Tamara - BPDD</dc:creator>
  <cp:lastModifiedBy>Clissa, Fil P - BPDD</cp:lastModifiedBy>
  <cp:revision>15</cp:revision>
  <dcterms:created xsi:type="dcterms:W3CDTF">2019-08-27T19:05:59Z</dcterms:created>
  <dcterms:modified xsi:type="dcterms:W3CDTF">2019-09-09T22:21:35Z</dcterms:modified>
</cp:coreProperties>
</file>